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57" r:id="rId4"/>
    <p:sldId id="261" r:id="rId5"/>
    <p:sldId id="265" r:id="rId6"/>
    <p:sldId id="266" r:id="rId7"/>
    <p:sldId id="269" r:id="rId8"/>
    <p:sldId id="270" r:id="rId9"/>
    <p:sldId id="271" r:id="rId10"/>
    <p:sldId id="26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21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7196"/>
            <a:ext cx="10515600" cy="7823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05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17812"/>
            <a:ext cx="5181600" cy="485915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17812"/>
            <a:ext cx="5181600" cy="485915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839788" y="1296240"/>
            <a:ext cx="10514012" cy="490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</a:t>
            </a:r>
            <a:r>
              <a:rPr lang="de-DE" dirty="0" err="1" smtClean="0"/>
              <a:t>bea</a:t>
            </a:r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839788" y="1786778"/>
            <a:ext cx="10514012" cy="440288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47196"/>
            <a:ext cx="10515600" cy="7823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7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296240"/>
            <a:ext cx="5157787" cy="490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</a:t>
            </a:r>
            <a:r>
              <a:rPr lang="de-DE" dirty="0" err="1" smtClean="0"/>
              <a:t>bea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786778"/>
            <a:ext cx="5157787" cy="440288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296240"/>
            <a:ext cx="5183188" cy="490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786778"/>
            <a:ext cx="5183188" cy="440288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347196"/>
            <a:ext cx="10515600" cy="7823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77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15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5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272988"/>
            <a:ext cx="10515600" cy="490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301F-4E8B-4E5B-9DEC-6F310664BAB9}" type="datetimeFigureOut">
              <a:rPr lang="de-DE" smtClean="0"/>
              <a:t>01.04.2021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CE6C-75ED-4C58-BA14-0C77F457D7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55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Weather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29.03.2021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3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1345"/>
            <a:ext cx="10515600" cy="49456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11" name="Gleichschenkliges Dreieck 10"/>
          <p:cNvSpPr/>
          <p:nvPr/>
        </p:nvSpPr>
        <p:spPr>
          <a:xfrm>
            <a:off x="6258255" y="5074371"/>
            <a:ext cx="108381" cy="9443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5566717" y="3032789"/>
            <a:ext cx="108381" cy="9443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838200" y="1317812"/>
            <a:ext cx="48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Sea</a:t>
            </a:r>
            <a:r>
              <a:rPr lang="de-DE" b="1" dirty="0" smtClean="0"/>
              <a:t> </a:t>
            </a:r>
            <a:r>
              <a:rPr lang="de-DE" b="1" dirty="0" err="1" smtClean="0"/>
              <a:t>ice</a:t>
            </a:r>
            <a:r>
              <a:rPr lang="de-DE" b="1" dirty="0" smtClean="0"/>
              <a:t> </a:t>
            </a:r>
            <a:r>
              <a:rPr lang="de-DE" b="1" dirty="0" err="1" smtClean="0"/>
              <a:t>fraction</a:t>
            </a:r>
            <a:endParaRPr lang="de-DE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1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00 UTC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1747393"/>
            <a:ext cx="4859338" cy="4859338"/>
          </a:xfrm>
        </p:spPr>
      </p:pic>
      <p:sp>
        <p:nvSpPr>
          <p:cNvPr id="11" name="Gleichschenkliges Dreieck 10"/>
          <p:cNvSpPr/>
          <p:nvPr/>
        </p:nvSpPr>
        <p:spPr>
          <a:xfrm>
            <a:off x="6514510" y="505668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6186197" y="4378283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3666331" y="1317812"/>
            <a:ext cx="48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Sea</a:t>
            </a:r>
            <a:r>
              <a:rPr lang="de-DE" b="1" dirty="0" smtClean="0"/>
              <a:t> </a:t>
            </a:r>
            <a:r>
              <a:rPr lang="de-DE" b="1" dirty="0" err="1" smtClean="0"/>
              <a:t>ice</a:t>
            </a:r>
            <a:r>
              <a:rPr lang="de-DE" b="1" dirty="0" smtClean="0"/>
              <a:t> </a:t>
            </a:r>
            <a:r>
              <a:rPr lang="de-DE" b="1" dirty="0" err="1" smtClean="0"/>
              <a:t>fraction</a:t>
            </a:r>
            <a:endParaRPr lang="de-DE" b="1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11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00 UTC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7393"/>
            <a:ext cx="4859338" cy="485933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Low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Iceland</a:t>
            </a:r>
            <a:endParaRPr lang="de-DE" dirty="0" smtClean="0"/>
          </a:p>
          <a:p>
            <a:r>
              <a:rPr lang="de-DE" dirty="0" err="1" smtClean="0"/>
              <a:t>southward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west </a:t>
            </a:r>
            <a:r>
              <a:rPr lang="de-DE" dirty="0" err="1" smtClean="0"/>
              <a:t>of</a:t>
            </a:r>
            <a:r>
              <a:rPr lang="de-DE" dirty="0" smtClean="0"/>
              <a:t> Low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2734469" y="4834620"/>
            <a:ext cx="993058" cy="727587"/>
          </a:xfrm>
          <a:custGeom>
            <a:avLst/>
            <a:gdLst>
              <a:gd name="connsiteX0" fmla="*/ 0 w 993058"/>
              <a:gd name="connsiteY0" fmla="*/ 368709 h 727587"/>
              <a:gd name="connsiteX1" fmla="*/ 24581 w 993058"/>
              <a:gd name="connsiteY1" fmla="*/ 358877 h 727587"/>
              <a:gd name="connsiteX2" fmla="*/ 34413 w 993058"/>
              <a:gd name="connsiteY2" fmla="*/ 344129 h 727587"/>
              <a:gd name="connsiteX3" fmla="*/ 58994 w 993058"/>
              <a:gd name="connsiteY3" fmla="*/ 329380 h 727587"/>
              <a:gd name="connsiteX4" fmla="*/ 73742 w 993058"/>
              <a:gd name="connsiteY4" fmla="*/ 319548 h 727587"/>
              <a:gd name="connsiteX5" fmla="*/ 83574 w 993058"/>
              <a:gd name="connsiteY5" fmla="*/ 304800 h 727587"/>
              <a:gd name="connsiteX6" fmla="*/ 98323 w 993058"/>
              <a:gd name="connsiteY6" fmla="*/ 299883 h 727587"/>
              <a:gd name="connsiteX7" fmla="*/ 113071 w 993058"/>
              <a:gd name="connsiteY7" fmla="*/ 290051 h 727587"/>
              <a:gd name="connsiteX8" fmla="*/ 122903 w 993058"/>
              <a:gd name="connsiteY8" fmla="*/ 275303 h 727587"/>
              <a:gd name="connsiteX9" fmla="*/ 137652 w 993058"/>
              <a:gd name="connsiteY9" fmla="*/ 260554 h 727587"/>
              <a:gd name="connsiteX10" fmla="*/ 142568 w 993058"/>
              <a:gd name="connsiteY10" fmla="*/ 240890 h 727587"/>
              <a:gd name="connsiteX11" fmla="*/ 162232 w 993058"/>
              <a:gd name="connsiteY11" fmla="*/ 216309 h 727587"/>
              <a:gd name="connsiteX12" fmla="*/ 172065 w 993058"/>
              <a:gd name="connsiteY12" fmla="*/ 201561 h 727587"/>
              <a:gd name="connsiteX13" fmla="*/ 181897 w 993058"/>
              <a:gd name="connsiteY13" fmla="*/ 167148 h 727587"/>
              <a:gd name="connsiteX14" fmla="*/ 191729 w 993058"/>
              <a:gd name="connsiteY14" fmla="*/ 137651 h 727587"/>
              <a:gd name="connsiteX15" fmla="*/ 196645 w 993058"/>
              <a:gd name="connsiteY15" fmla="*/ 122903 h 727587"/>
              <a:gd name="connsiteX16" fmla="*/ 211394 w 993058"/>
              <a:gd name="connsiteY16" fmla="*/ 113071 h 727587"/>
              <a:gd name="connsiteX17" fmla="*/ 226142 w 993058"/>
              <a:gd name="connsiteY17" fmla="*/ 78658 h 727587"/>
              <a:gd name="connsiteX18" fmla="*/ 250723 w 993058"/>
              <a:gd name="connsiteY18" fmla="*/ 39329 h 727587"/>
              <a:gd name="connsiteX19" fmla="*/ 265471 w 993058"/>
              <a:gd name="connsiteY19" fmla="*/ 9832 h 727587"/>
              <a:gd name="connsiteX20" fmla="*/ 280219 w 993058"/>
              <a:gd name="connsiteY20" fmla="*/ 0 h 727587"/>
              <a:gd name="connsiteX21" fmla="*/ 363794 w 993058"/>
              <a:gd name="connsiteY21" fmla="*/ 9832 h 727587"/>
              <a:gd name="connsiteX22" fmla="*/ 378542 w 993058"/>
              <a:gd name="connsiteY22" fmla="*/ 14748 h 727587"/>
              <a:gd name="connsiteX23" fmla="*/ 393290 w 993058"/>
              <a:gd name="connsiteY23" fmla="*/ 24580 h 727587"/>
              <a:gd name="connsiteX24" fmla="*/ 403123 w 993058"/>
              <a:gd name="connsiteY24" fmla="*/ 34413 h 727587"/>
              <a:gd name="connsiteX25" fmla="*/ 432619 w 993058"/>
              <a:gd name="connsiteY25" fmla="*/ 39329 h 727587"/>
              <a:gd name="connsiteX26" fmla="*/ 467032 w 993058"/>
              <a:gd name="connsiteY26" fmla="*/ 54077 h 727587"/>
              <a:gd name="connsiteX27" fmla="*/ 476865 w 993058"/>
              <a:gd name="connsiteY27" fmla="*/ 63909 h 727587"/>
              <a:gd name="connsiteX28" fmla="*/ 506361 w 993058"/>
              <a:gd name="connsiteY28" fmla="*/ 73742 h 727587"/>
              <a:gd name="connsiteX29" fmla="*/ 516194 w 993058"/>
              <a:gd name="connsiteY29" fmla="*/ 83574 h 727587"/>
              <a:gd name="connsiteX30" fmla="*/ 530942 w 993058"/>
              <a:gd name="connsiteY30" fmla="*/ 88490 h 727587"/>
              <a:gd name="connsiteX31" fmla="*/ 540774 w 993058"/>
              <a:gd name="connsiteY31" fmla="*/ 103238 h 727587"/>
              <a:gd name="connsiteX32" fmla="*/ 565355 w 993058"/>
              <a:gd name="connsiteY32" fmla="*/ 122903 h 727587"/>
              <a:gd name="connsiteX33" fmla="*/ 570271 w 993058"/>
              <a:gd name="connsiteY33" fmla="*/ 137651 h 727587"/>
              <a:gd name="connsiteX34" fmla="*/ 585019 w 993058"/>
              <a:gd name="connsiteY34" fmla="*/ 142567 h 727587"/>
              <a:gd name="connsiteX35" fmla="*/ 594852 w 993058"/>
              <a:gd name="connsiteY35" fmla="*/ 152400 h 727587"/>
              <a:gd name="connsiteX36" fmla="*/ 609600 w 993058"/>
              <a:gd name="connsiteY36" fmla="*/ 162232 h 727587"/>
              <a:gd name="connsiteX37" fmla="*/ 639097 w 993058"/>
              <a:gd name="connsiteY37" fmla="*/ 191729 h 727587"/>
              <a:gd name="connsiteX38" fmla="*/ 658761 w 993058"/>
              <a:gd name="connsiteY38" fmla="*/ 216309 h 727587"/>
              <a:gd name="connsiteX39" fmla="*/ 663677 w 993058"/>
              <a:gd name="connsiteY39" fmla="*/ 231058 h 727587"/>
              <a:gd name="connsiteX40" fmla="*/ 688258 w 993058"/>
              <a:gd name="connsiteY40" fmla="*/ 250722 h 727587"/>
              <a:gd name="connsiteX41" fmla="*/ 698090 w 993058"/>
              <a:gd name="connsiteY41" fmla="*/ 265471 h 727587"/>
              <a:gd name="connsiteX42" fmla="*/ 712839 w 993058"/>
              <a:gd name="connsiteY42" fmla="*/ 270387 h 727587"/>
              <a:gd name="connsiteX43" fmla="*/ 717755 w 993058"/>
              <a:gd name="connsiteY43" fmla="*/ 285135 h 727587"/>
              <a:gd name="connsiteX44" fmla="*/ 727587 w 993058"/>
              <a:gd name="connsiteY44" fmla="*/ 299883 h 727587"/>
              <a:gd name="connsiteX45" fmla="*/ 762000 w 993058"/>
              <a:gd name="connsiteY45" fmla="*/ 329380 h 727587"/>
              <a:gd name="connsiteX46" fmla="*/ 781665 w 993058"/>
              <a:gd name="connsiteY46" fmla="*/ 353961 h 727587"/>
              <a:gd name="connsiteX47" fmla="*/ 801329 w 993058"/>
              <a:gd name="connsiteY47" fmla="*/ 378542 h 727587"/>
              <a:gd name="connsiteX48" fmla="*/ 806245 w 993058"/>
              <a:gd name="connsiteY48" fmla="*/ 393290 h 727587"/>
              <a:gd name="connsiteX49" fmla="*/ 825910 w 993058"/>
              <a:gd name="connsiteY49" fmla="*/ 417871 h 727587"/>
              <a:gd name="connsiteX50" fmla="*/ 840658 w 993058"/>
              <a:gd name="connsiteY50" fmla="*/ 452283 h 727587"/>
              <a:gd name="connsiteX51" fmla="*/ 845574 w 993058"/>
              <a:gd name="connsiteY51" fmla="*/ 467032 h 727587"/>
              <a:gd name="connsiteX52" fmla="*/ 865239 w 993058"/>
              <a:gd name="connsiteY52" fmla="*/ 491613 h 727587"/>
              <a:gd name="connsiteX53" fmla="*/ 889819 w 993058"/>
              <a:gd name="connsiteY53" fmla="*/ 530942 h 727587"/>
              <a:gd name="connsiteX54" fmla="*/ 909484 w 993058"/>
              <a:gd name="connsiteY54" fmla="*/ 570271 h 727587"/>
              <a:gd name="connsiteX55" fmla="*/ 914400 w 993058"/>
              <a:gd name="connsiteY55" fmla="*/ 585019 h 727587"/>
              <a:gd name="connsiteX56" fmla="*/ 934065 w 993058"/>
              <a:gd name="connsiteY56" fmla="*/ 609600 h 727587"/>
              <a:gd name="connsiteX57" fmla="*/ 938981 w 993058"/>
              <a:gd name="connsiteY57" fmla="*/ 624348 h 727587"/>
              <a:gd name="connsiteX58" fmla="*/ 948813 w 993058"/>
              <a:gd name="connsiteY58" fmla="*/ 639096 h 727587"/>
              <a:gd name="connsiteX59" fmla="*/ 958645 w 993058"/>
              <a:gd name="connsiteY59" fmla="*/ 668593 h 727587"/>
              <a:gd name="connsiteX60" fmla="*/ 968477 w 993058"/>
              <a:gd name="connsiteY60" fmla="*/ 683342 h 727587"/>
              <a:gd name="connsiteX61" fmla="*/ 988142 w 993058"/>
              <a:gd name="connsiteY61" fmla="*/ 722671 h 727587"/>
              <a:gd name="connsiteX62" fmla="*/ 993058 w 993058"/>
              <a:gd name="connsiteY62" fmla="*/ 727587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3058" h="727587">
                <a:moveTo>
                  <a:pt x="0" y="368709"/>
                </a:moveTo>
                <a:cubicBezTo>
                  <a:pt x="8194" y="365432"/>
                  <a:pt x="17400" y="364006"/>
                  <a:pt x="24581" y="358877"/>
                </a:cubicBezTo>
                <a:cubicBezTo>
                  <a:pt x="29389" y="355443"/>
                  <a:pt x="30722" y="348743"/>
                  <a:pt x="34413" y="344129"/>
                </a:cubicBezTo>
                <a:cubicBezTo>
                  <a:pt x="44229" y="331858"/>
                  <a:pt x="43962" y="334390"/>
                  <a:pt x="58994" y="329380"/>
                </a:cubicBezTo>
                <a:cubicBezTo>
                  <a:pt x="63910" y="326103"/>
                  <a:pt x="69564" y="323726"/>
                  <a:pt x="73742" y="319548"/>
                </a:cubicBezTo>
                <a:cubicBezTo>
                  <a:pt x="77920" y="315370"/>
                  <a:pt x="78960" y="308491"/>
                  <a:pt x="83574" y="304800"/>
                </a:cubicBezTo>
                <a:cubicBezTo>
                  <a:pt x="87621" y="301563"/>
                  <a:pt x="93688" y="302201"/>
                  <a:pt x="98323" y="299883"/>
                </a:cubicBezTo>
                <a:cubicBezTo>
                  <a:pt x="103608" y="297241"/>
                  <a:pt x="108155" y="293328"/>
                  <a:pt x="113071" y="290051"/>
                </a:cubicBezTo>
                <a:cubicBezTo>
                  <a:pt x="116348" y="285135"/>
                  <a:pt x="119121" y="279842"/>
                  <a:pt x="122903" y="275303"/>
                </a:cubicBezTo>
                <a:cubicBezTo>
                  <a:pt x="127354" y="269962"/>
                  <a:pt x="134202" y="266591"/>
                  <a:pt x="137652" y="260554"/>
                </a:cubicBezTo>
                <a:cubicBezTo>
                  <a:pt x="141004" y="254688"/>
                  <a:pt x="139907" y="247100"/>
                  <a:pt x="142568" y="240890"/>
                </a:cubicBezTo>
                <a:cubicBezTo>
                  <a:pt x="149549" y="224600"/>
                  <a:pt x="152476" y="228504"/>
                  <a:pt x="162232" y="216309"/>
                </a:cubicBezTo>
                <a:cubicBezTo>
                  <a:pt x="165923" y="211695"/>
                  <a:pt x="168787" y="206477"/>
                  <a:pt x="172065" y="201561"/>
                </a:cubicBezTo>
                <a:cubicBezTo>
                  <a:pt x="188583" y="152007"/>
                  <a:pt x="163383" y="228865"/>
                  <a:pt x="181897" y="167148"/>
                </a:cubicBezTo>
                <a:cubicBezTo>
                  <a:pt x="184875" y="157221"/>
                  <a:pt x="188452" y="147483"/>
                  <a:pt x="191729" y="137651"/>
                </a:cubicBezTo>
                <a:cubicBezTo>
                  <a:pt x="193368" y="132735"/>
                  <a:pt x="192333" y="125777"/>
                  <a:pt x="196645" y="122903"/>
                </a:cubicBezTo>
                <a:lnTo>
                  <a:pt x="211394" y="113071"/>
                </a:lnTo>
                <a:cubicBezTo>
                  <a:pt x="224398" y="61050"/>
                  <a:pt x="206742" y="122309"/>
                  <a:pt x="226142" y="78658"/>
                </a:cubicBezTo>
                <a:cubicBezTo>
                  <a:pt x="243385" y="39861"/>
                  <a:pt x="224191" y="57016"/>
                  <a:pt x="250723" y="39329"/>
                </a:cubicBezTo>
                <a:cubicBezTo>
                  <a:pt x="254721" y="27333"/>
                  <a:pt x="255941" y="19362"/>
                  <a:pt x="265471" y="9832"/>
                </a:cubicBezTo>
                <a:cubicBezTo>
                  <a:pt x="269649" y="5654"/>
                  <a:pt x="275303" y="3277"/>
                  <a:pt x="280219" y="0"/>
                </a:cubicBezTo>
                <a:cubicBezTo>
                  <a:pt x="316415" y="3016"/>
                  <a:pt x="333043" y="2145"/>
                  <a:pt x="363794" y="9832"/>
                </a:cubicBezTo>
                <a:cubicBezTo>
                  <a:pt x="368821" y="11089"/>
                  <a:pt x="373907" y="12431"/>
                  <a:pt x="378542" y="14748"/>
                </a:cubicBezTo>
                <a:cubicBezTo>
                  <a:pt x="383827" y="17390"/>
                  <a:pt x="388676" y="20889"/>
                  <a:pt x="393290" y="24580"/>
                </a:cubicBezTo>
                <a:cubicBezTo>
                  <a:pt x="396910" y="27476"/>
                  <a:pt x="398783" y="32785"/>
                  <a:pt x="403123" y="34413"/>
                </a:cubicBezTo>
                <a:cubicBezTo>
                  <a:pt x="412456" y="37913"/>
                  <a:pt x="422787" y="37690"/>
                  <a:pt x="432619" y="39329"/>
                </a:cubicBezTo>
                <a:cubicBezTo>
                  <a:pt x="454824" y="61532"/>
                  <a:pt x="426256" y="36602"/>
                  <a:pt x="467032" y="54077"/>
                </a:cubicBezTo>
                <a:cubicBezTo>
                  <a:pt x="471292" y="55903"/>
                  <a:pt x="472719" y="61836"/>
                  <a:pt x="476865" y="63909"/>
                </a:cubicBezTo>
                <a:cubicBezTo>
                  <a:pt x="486135" y="68544"/>
                  <a:pt x="506361" y="73742"/>
                  <a:pt x="506361" y="73742"/>
                </a:cubicBezTo>
                <a:cubicBezTo>
                  <a:pt x="509639" y="77019"/>
                  <a:pt x="512219" y="81189"/>
                  <a:pt x="516194" y="83574"/>
                </a:cubicBezTo>
                <a:cubicBezTo>
                  <a:pt x="520638" y="86240"/>
                  <a:pt x="526896" y="85253"/>
                  <a:pt x="530942" y="88490"/>
                </a:cubicBezTo>
                <a:cubicBezTo>
                  <a:pt x="535556" y="92181"/>
                  <a:pt x="537083" y="98624"/>
                  <a:pt x="540774" y="103238"/>
                </a:cubicBezTo>
                <a:cubicBezTo>
                  <a:pt x="548782" y="113248"/>
                  <a:pt x="554400" y="115600"/>
                  <a:pt x="565355" y="122903"/>
                </a:cubicBezTo>
                <a:cubicBezTo>
                  <a:pt x="566994" y="127819"/>
                  <a:pt x="566607" y="133987"/>
                  <a:pt x="570271" y="137651"/>
                </a:cubicBezTo>
                <a:cubicBezTo>
                  <a:pt x="573935" y="141315"/>
                  <a:pt x="580576" y="139901"/>
                  <a:pt x="585019" y="142567"/>
                </a:cubicBezTo>
                <a:cubicBezTo>
                  <a:pt x="588994" y="144952"/>
                  <a:pt x="591232" y="149504"/>
                  <a:pt x="594852" y="152400"/>
                </a:cubicBezTo>
                <a:cubicBezTo>
                  <a:pt x="599466" y="156091"/>
                  <a:pt x="605184" y="158307"/>
                  <a:pt x="609600" y="162232"/>
                </a:cubicBezTo>
                <a:cubicBezTo>
                  <a:pt x="619993" y="171470"/>
                  <a:pt x="639097" y="191729"/>
                  <a:pt x="639097" y="191729"/>
                </a:cubicBezTo>
                <a:cubicBezTo>
                  <a:pt x="651454" y="228800"/>
                  <a:pt x="633347" y="184541"/>
                  <a:pt x="658761" y="216309"/>
                </a:cubicBezTo>
                <a:cubicBezTo>
                  <a:pt x="661998" y="220356"/>
                  <a:pt x="661011" y="226614"/>
                  <a:pt x="663677" y="231058"/>
                </a:cubicBezTo>
                <a:cubicBezTo>
                  <a:pt x="668346" y="238840"/>
                  <a:pt x="681561" y="246258"/>
                  <a:pt x="688258" y="250722"/>
                </a:cubicBezTo>
                <a:cubicBezTo>
                  <a:pt x="691535" y="255638"/>
                  <a:pt x="693476" y="261780"/>
                  <a:pt x="698090" y="265471"/>
                </a:cubicBezTo>
                <a:cubicBezTo>
                  <a:pt x="702137" y="268708"/>
                  <a:pt x="709175" y="266723"/>
                  <a:pt x="712839" y="270387"/>
                </a:cubicBezTo>
                <a:cubicBezTo>
                  <a:pt x="716503" y="274051"/>
                  <a:pt x="715438" y="280500"/>
                  <a:pt x="717755" y="285135"/>
                </a:cubicBezTo>
                <a:cubicBezTo>
                  <a:pt x="720397" y="290420"/>
                  <a:pt x="723742" y="295397"/>
                  <a:pt x="727587" y="299883"/>
                </a:cubicBezTo>
                <a:cubicBezTo>
                  <a:pt x="743482" y="318428"/>
                  <a:pt x="744604" y="317783"/>
                  <a:pt x="762000" y="329380"/>
                </a:cubicBezTo>
                <a:cubicBezTo>
                  <a:pt x="792255" y="374765"/>
                  <a:pt x="753650" y="318944"/>
                  <a:pt x="781665" y="353961"/>
                </a:cubicBezTo>
                <a:cubicBezTo>
                  <a:pt x="806483" y="384981"/>
                  <a:pt x="777580" y="354791"/>
                  <a:pt x="801329" y="378542"/>
                </a:cubicBezTo>
                <a:cubicBezTo>
                  <a:pt x="802968" y="383458"/>
                  <a:pt x="803928" y="388655"/>
                  <a:pt x="806245" y="393290"/>
                </a:cubicBezTo>
                <a:cubicBezTo>
                  <a:pt x="812447" y="405693"/>
                  <a:pt x="816765" y="408726"/>
                  <a:pt x="825910" y="417871"/>
                </a:cubicBezTo>
                <a:cubicBezTo>
                  <a:pt x="837440" y="452462"/>
                  <a:pt x="822432" y="409754"/>
                  <a:pt x="840658" y="452283"/>
                </a:cubicBezTo>
                <a:cubicBezTo>
                  <a:pt x="842699" y="457046"/>
                  <a:pt x="843256" y="462397"/>
                  <a:pt x="845574" y="467032"/>
                </a:cubicBezTo>
                <a:cubicBezTo>
                  <a:pt x="851775" y="479435"/>
                  <a:pt x="856094" y="482468"/>
                  <a:pt x="865239" y="491613"/>
                </a:cubicBezTo>
                <a:cubicBezTo>
                  <a:pt x="876939" y="526714"/>
                  <a:pt x="866448" y="515360"/>
                  <a:pt x="889819" y="530942"/>
                </a:cubicBezTo>
                <a:cubicBezTo>
                  <a:pt x="901118" y="564835"/>
                  <a:pt x="892324" y="553109"/>
                  <a:pt x="909484" y="570271"/>
                </a:cubicBezTo>
                <a:cubicBezTo>
                  <a:pt x="911123" y="575187"/>
                  <a:pt x="912083" y="580384"/>
                  <a:pt x="914400" y="585019"/>
                </a:cubicBezTo>
                <a:cubicBezTo>
                  <a:pt x="920602" y="597422"/>
                  <a:pt x="924920" y="600455"/>
                  <a:pt x="934065" y="609600"/>
                </a:cubicBezTo>
                <a:cubicBezTo>
                  <a:pt x="935704" y="614516"/>
                  <a:pt x="936664" y="619713"/>
                  <a:pt x="938981" y="624348"/>
                </a:cubicBezTo>
                <a:cubicBezTo>
                  <a:pt x="941623" y="629633"/>
                  <a:pt x="946413" y="633697"/>
                  <a:pt x="948813" y="639096"/>
                </a:cubicBezTo>
                <a:cubicBezTo>
                  <a:pt x="953022" y="648567"/>
                  <a:pt x="952896" y="659969"/>
                  <a:pt x="958645" y="668593"/>
                </a:cubicBezTo>
                <a:cubicBezTo>
                  <a:pt x="961922" y="673509"/>
                  <a:pt x="966077" y="677943"/>
                  <a:pt x="968477" y="683342"/>
                </a:cubicBezTo>
                <a:cubicBezTo>
                  <a:pt x="986553" y="724011"/>
                  <a:pt x="967951" y="702479"/>
                  <a:pt x="988142" y="722671"/>
                </a:cubicBezTo>
                <a:lnTo>
                  <a:pt x="993058" y="727587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3686379" y="505668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358066" y="4378283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8215"/>
            <a:ext cx="5181600" cy="3981789"/>
          </a:xfrm>
          <a:prstGeom prst="rect">
            <a:avLst/>
          </a:prstGeom>
        </p:spPr>
      </p:pic>
      <p:sp>
        <p:nvSpPr>
          <p:cNvPr id="23" name="Freihandform 22"/>
          <p:cNvSpPr/>
          <p:nvPr/>
        </p:nvSpPr>
        <p:spPr>
          <a:xfrm>
            <a:off x="7036774" y="5312665"/>
            <a:ext cx="1365732" cy="1247340"/>
          </a:xfrm>
          <a:custGeom>
            <a:avLst/>
            <a:gdLst>
              <a:gd name="connsiteX0" fmla="*/ 0 w 1314450"/>
              <a:gd name="connsiteY0" fmla="*/ 1103177 h 1103177"/>
              <a:gd name="connsiteX1" fmla="*/ 77561 w 1314450"/>
              <a:gd name="connsiteY1" fmla="*/ 703127 h 1103177"/>
              <a:gd name="connsiteX2" fmla="*/ 151039 w 1314450"/>
              <a:gd name="connsiteY2" fmla="*/ 458198 h 1103177"/>
              <a:gd name="connsiteX3" fmla="*/ 273504 w 1314450"/>
              <a:gd name="connsiteY3" fmla="*/ 5080 h 1103177"/>
              <a:gd name="connsiteX4" fmla="*/ 632732 w 1314450"/>
              <a:gd name="connsiteY4" fmla="*/ 241844 h 1103177"/>
              <a:gd name="connsiteX5" fmla="*/ 1089932 w 1314450"/>
              <a:gd name="connsiteY5" fmla="*/ 658223 h 1103177"/>
              <a:gd name="connsiteX6" fmla="*/ 1314450 w 1314450"/>
              <a:gd name="connsiteY6" fmla="*/ 886823 h 11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4450" h="1103177">
                <a:moveTo>
                  <a:pt x="0" y="1103177"/>
                </a:moveTo>
                <a:cubicBezTo>
                  <a:pt x="26194" y="956900"/>
                  <a:pt x="52388" y="810623"/>
                  <a:pt x="77561" y="703127"/>
                </a:cubicBezTo>
                <a:cubicBezTo>
                  <a:pt x="102734" y="595631"/>
                  <a:pt x="118382" y="574539"/>
                  <a:pt x="151039" y="458198"/>
                </a:cubicBezTo>
                <a:cubicBezTo>
                  <a:pt x="183696" y="341857"/>
                  <a:pt x="193222" y="41139"/>
                  <a:pt x="273504" y="5080"/>
                </a:cubicBezTo>
                <a:cubicBezTo>
                  <a:pt x="353786" y="-30979"/>
                  <a:pt x="496661" y="132987"/>
                  <a:pt x="632732" y="241844"/>
                </a:cubicBezTo>
                <a:cubicBezTo>
                  <a:pt x="768803" y="350701"/>
                  <a:pt x="976312" y="550726"/>
                  <a:pt x="1089932" y="658223"/>
                </a:cubicBezTo>
                <a:cubicBezTo>
                  <a:pt x="1203552" y="765719"/>
                  <a:pt x="1259001" y="826271"/>
                  <a:pt x="1314450" y="886823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schenkliges Dreieck 23"/>
          <p:cNvSpPr/>
          <p:nvPr/>
        </p:nvSpPr>
        <p:spPr>
          <a:xfrm>
            <a:off x="8402506" y="4606440"/>
            <a:ext cx="110558" cy="12105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/>
          <p:cNvSpPr/>
          <p:nvPr/>
        </p:nvSpPr>
        <p:spPr>
          <a:xfrm>
            <a:off x="8591482" y="6372169"/>
            <a:ext cx="110558" cy="12105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6675257" y="5198413"/>
            <a:ext cx="361517" cy="1234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838200" y="1317812"/>
            <a:ext cx="48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Surface </a:t>
            </a:r>
            <a:r>
              <a:rPr lang="de-DE" b="1" dirty="0" err="1" smtClean="0"/>
              <a:t>air</a:t>
            </a:r>
            <a:r>
              <a:rPr lang="de-DE" b="1" dirty="0" smtClean="0"/>
              <a:t> </a:t>
            </a:r>
            <a:r>
              <a:rPr lang="de-DE" b="1" dirty="0" err="1" smtClean="0"/>
              <a:t>pressure</a:t>
            </a:r>
            <a:endParaRPr lang="de-DE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6172200" y="257821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surface</a:t>
            </a:r>
            <a:r>
              <a:rPr lang="de-DE" b="1" dirty="0" smtClean="0"/>
              <a:t> </a:t>
            </a:r>
            <a:r>
              <a:rPr lang="de-DE" b="1" dirty="0" err="1" smtClean="0"/>
              <a:t>air</a:t>
            </a:r>
            <a:r>
              <a:rPr lang="de-DE" b="1" dirty="0" smtClean="0"/>
              <a:t> </a:t>
            </a:r>
            <a:r>
              <a:rPr lang="de-DE" b="1" dirty="0" err="1" smtClean="0"/>
              <a:t>pressure</a:t>
            </a:r>
            <a:r>
              <a:rPr lang="de-DE" b="1" dirty="0" smtClean="0"/>
              <a:t>, </a:t>
            </a:r>
            <a:r>
              <a:rPr lang="de-DE" b="1" dirty="0" err="1" smtClean="0"/>
              <a:t>streamlines</a:t>
            </a:r>
            <a:r>
              <a:rPr lang="de-DE" b="1" dirty="0" smtClean="0"/>
              <a:t>, </a:t>
            </a:r>
            <a:r>
              <a:rPr lang="de-DE" b="1" dirty="0" err="1" smtClean="0"/>
              <a:t>clouds</a:t>
            </a:r>
            <a:r>
              <a:rPr lang="de-DE" b="1" dirty="0" smtClean="0"/>
              <a:t>, </a:t>
            </a:r>
            <a:r>
              <a:rPr lang="de-DE" b="1" dirty="0" err="1" smtClean="0"/>
              <a:t>precipitation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8488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00 UTC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330952"/>
            <a:ext cx="10515600" cy="846012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strong </a:t>
            </a:r>
            <a:r>
              <a:rPr lang="de-DE" dirty="0" err="1" smtClean="0"/>
              <a:t>winds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Svalbard</a:t>
            </a:r>
          </a:p>
          <a:p>
            <a:r>
              <a:rPr lang="de-DE" dirty="0" err="1" smtClean="0"/>
              <a:t>Moist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Atlantic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North </a:t>
            </a:r>
            <a:r>
              <a:rPr lang="de-DE" dirty="0" err="1" smtClean="0"/>
              <a:t>Norway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Greenland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1665097"/>
            <a:ext cx="3665855" cy="36658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23" y="1665097"/>
            <a:ext cx="3665855" cy="366585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1947672" y="3867912"/>
            <a:ext cx="219456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78" y="1665097"/>
            <a:ext cx="3665855" cy="366585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9582912" y="3867912"/>
            <a:ext cx="349823" cy="364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82168" y="130060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Wind </a:t>
            </a:r>
            <a:r>
              <a:rPr lang="de-DE" b="1" dirty="0" err="1" smtClean="0"/>
              <a:t>speed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streamlines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248022" y="129576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Theta-E </a:t>
            </a:r>
            <a:r>
              <a:rPr lang="de-DE" b="1" dirty="0" err="1" smtClean="0"/>
              <a:t>and</a:t>
            </a:r>
            <a:r>
              <a:rPr lang="de-DE" b="1" dirty="0" smtClean="0"/>
              <a:t> geopotential (850 hPa)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913877" y="129092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Precipitable</a:t>
            </a:r>
            <a:r>
              <a:rPr lang="de-DE" b="1" dirty="0" smtClean="0"/>
              <a:t> </a:t>
            </a:r>
            <a:r>
              <a:rPr lang="de-DE" b="1" dirty="0" err="1" smtClean="0"/>
              <a:t>water</a:t>
            </a:r>
            <a:endParaRPr lang="de-DE" b="1" dirty="0"/>
          </a:p>
        </p:txBody>
      </p:sp>
      <p:sp>
        <p:nvSpPr>
          <p:cNvPr id="12" name="Gleichschenkliges Dreieck 11"/>
          <p:cNvSpPr/>
          <p:nvPr/>
        </p:nvSpPr>
        <p:spPr>
          <a:xfrm>
            <a:off x="2717115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2496693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6378756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6158334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10044611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9824189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2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err="1" smtClean="0"/>
              <a:t>Longyearbyen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– Situation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airports</a:t>
            </a:r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186189"/>
            <a:ext cx="10514012" cy="20034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1296240"/>
            <a:ext cx="5327904" cy="27873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03120"/>
            <a:ext cx="5888455" cy="1906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00600" y="2111312"/>
            <a:ext cx="115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09:05 UTC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err="1" smtClean="0"/>
              <a:t>Kiruna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– Situation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airports</a:t>
            </a:r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187399"/>
            <a:ext cx="10514012" cy="20010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96" y="1380371"/>
            <a:ext cx="5327904" cy="26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9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12 UTC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7393"/>
            <a:ext cx="4859338" cy="4859338"/>
          </a:xfrm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Low </a:t>
            </a:r>
            <a:r>
              <a:rPr lang="de-DE" dirty="0" err="1" smtClean="0"/>
              <a:t>weakens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moves</a:t>
            </a:r>
            <a:r>
              <a:rPr lang="de-DE" dirty="0" smtClean="0"/>
              <a:t> </a:t>
            </a:r>
            <a:r>
              <a:rPr lang="de-DE" dirty="0" err="1" smtClean="0"/>
              <a:t>eastward</a:t>
            </a:r>
            <a:endParaRPr lang="de-DE" dirty="0" smtClean="0"/>
          </a:p>
        </p:txBody>
      </p:sp>
      <p:sp>
        <p:nvSpPr>
          <p:cNvPr id="11" name="Gleichschenkliges Dreieck 10"/>
          <p:cNvSpPr/>
          <p:nvPr/>
        </p:nvSpPr>
        <p:spPr>
          <a:xfrm>
            <a:off x="3686379" y="505668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3358066" y="4378283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838200" y="1317812"/>
            <a:ext cx="485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Surface </a:t>
            </a:r>
            <a:r>
              <a:rPr lang="de-DE" b="1" dirty="0" err="1" smtClean="0"/>
              <a:t>air</a:t>
            </a:r>
            <a:r>
              <a:rPr lang="de-DE" b="1" dirty="0" smtClean="0"/>
              <a:t> </a:t>
            </a:r>
            <a:r>
              <a:rPr lang="de-DE" b="1" dirty="0" err="1" smtClean="0"/>
              <a:t>pressure</a:t>
            </a:r>
            <a:endParaRPr lang="de-DE" b="1" dirty="0"/>
          </a:p>
        </p:txBody>
      </p:sp>
      <p:sp>
        <p:nvSpPr>
          <p:cNvPr id="21" name="Freihandform 20"/>
          <p:cNvSpPr/>
          <p:nvPr/>
        </p:nvSpPr>
        <p:spPr>
          <a:xfrm>
            <a:off x="3004457" y="5185650"/>
            <a:ext cx="786809" cy="422265"/>
          </a:xfrm>
          <a:custGeom>
            <a:avLst/>
            <a:gdLst>
              <a:gd name="connsiteX0" fmla="*/ 0 w 786809"/>
              <a:gd name="connsiteY0" fmla="*/ 69872 h 422265"/>
              <a:gd name="connsiteX1" fmla="*/ 27341 w 786809"/>
              <a:gd name="connsiteY1" fmla="*/ 51644 h 422265"/>
              <a:gd name="connsiteX2" fmla="*/ 36455 w 786809"/>
              <a:gd name="connsiteY2" fmla="*/ 45569 h 422265"/>
              <a:gd name="connsiteX3" fmla="*/ 51644 w 786809"/>
              <a:gd name="connsiteY3" fmla="*/ 42531 h 422265"/>
              <a:gd name="connsiteX4" fmla="*/ 69871 w 786809"/>
              <a:gd name="connsiteY4" fmla="*/ 36455 h 422265"/>
              <a:gd name="connsiteX5" fmla="*/ 78985 w 786809"/>
              <a:gd name="connsiteY5" fmla="*/ 33417 h 422265"/>
              <a:gd name="connsiteX6" fmla="*/ 88098 w 786809"/>
              <a:gd name="connsiteY6" fmla="*/ 30379 h 422265"/>
              <a:gd name="connsiteX7" fmla="*/ 112401 w 786809"/>
              <a:gd name="connsiteY7" fmla="*/ 18228 h 422265"/>
              <a:gd name="connsiteX8" fmla="*/ 148856 w 786809"/>
              <a:gd name="connsiteY8" fmla="*/ 9114 h 422265"/>
              <a:gd name="connsiteX9" fmla="*/ 157970 w 786809"/>
              <a:gd name="connsiteY9" fmla="*/ 6076 h 422265"/>
              <a:gd name="connsiteX10" fmla="*/ 291636 w 786809"/>
              <a:gd name="connsiteY10" fmla="*/ 0 h 422265"/>
              <a:gd name="connsiteX11" fmla="*/ 361507 w 786809"/>
              <a:gd name="connsiteY11" fmla="*/ 9114 h 422265"/>
              <a:gd name="connsiteX12" fmla="*/ 379734 w 786809"/>
              <a:gd name="connsiteY12" fmla="*/ 15190 h 422265"/>
              <a:gd name="connsiteX13" fmla="*/ 397962 w 786809"/>
              <a:gd name="connsiteY13" fmla="*/ 27341 h 422265"/>
              <a:gd name="connsiteX14" fmla="*/ 416189 w 786809"/>
              <a:gd name="connsiteY14" fmla="*/ 33417 h 422265"/>
              <a:gd name="connsiteX15" fmla="*/ 425302 w 786809"/>
              <a:gd name="connsiteY15" fmla="*/ 39493 h 422265"/>
              <a:gd name="connsiteX16" fmla="*/ 434416 w 786809"/>
              <a:gd name="connsiteY16" fmla="*/ 42531 h 422265"/>
              <a:gd name="connsiteX17" fmla="*/ 440492 w 786809"/>
              <a:gd name="connsiteY17" fmla="*/ 51644 h 422265"/>
              <a:gd name="connsiteX18" fmla="*/ 449605 w 786809"/>
              <a:gd name="connsiteY18" fmla="*/ 54682 h 422265"/>
              <a:gd name="connsiteX19" fmla="*/ 467833 w 786809"/>
              <a:gd name="connsiteY19" fmla="*/ 66834 h 422265"/>
              <a:gd name="connsiteX20" fmla="*/ 486060 w 786809"/>
              <a:gd name="connsiteY20" fmla="*/ 72909 h 422265"/>
              <a:gd name="connsiteX21" fmla="*/ 495174 w 786809"/>
              <a:gd name="connsiteY21" fmla="*/ 75947 h 422265"/>
              <a:gd name="connsiteX22" fmla="*/ 513401 w 786809"/>
              <a:gd name="connsiteY22" fmla="*/ 85061 h 422265"/>
              <a:gd name="connsiteX23" fmla="*/ 522514 w 786809"/>
              <a:gd name="connsiteY23" fmla="*/ 91137 h 422265"/>
              <a:gd name="connsiteX24" fmla="*/ 534666 w 786809"/>
              <a:gd name="connsiteY24" fmla="*/ 97212 h 422265"/>
              <a:gd name="connsiteX25" fmla="*/ 537704 w 786809"/>
              <a:gd name="connsiteY25" fmla="*/ 106326 h 422265"/>
              <a:gd name="connsiteX26" fmla="*/ 555931 w 786809"/>
              <a:gd name="connsiteY26" fmla="*/ 118478 h 422265"/>
              <a:gd name="connsiteX27" fmla="*/ 568083 w 786809"/>
              <a:gd name="connsiteY27" fmla="*/ 136705 h 422265"/>
              <a:gd name="connsiteX28" fmla="*/ 586310 w 786809"/>
              <a:gd name="connsiteY28" fmla="*/ 148856 h 422265"/>
              <a:gd name="connsiteX29" fmla="*/ 601499 w 786809"/>
              <a:gd name="connsiteY29" fmla="*/ 164046 h 422265"/>
              <a:gd name="connsiteX30" fmla="*/ 616689 w 786809"/>
              <a:gd name="connsiteY30" fmla="*/ 182273 h 422265"/>
              <a:gd name="connsiteX31" fmla="*/ 625802 w 786809"/>
              <a:gd name="connsiteY31" fmla="*/ 188349 h 422265"/>
              <a:gd name="connsiteX32" fmla="*/ 647067 w 786809"/>
              <a:gd name="connsiteY32" fmla="*/ 215690 h 422265"/>
              <a:gd name="connsiteX33" fmla="*/ 656181 w 786809"/>
              <a:gd name="connsiteY33" fmla="*/ 233917 h 422265"/>
              <a:gd name="connsiteX34" fmla="*/ 665294 w 786809"/>
              <a:gd name="connsiteY34" fmla="*/ 252144 h 422265"/>
              <a:gd name="connsiteX35" fmla="*/ 674408 w 786809"/>
              <a:gd name="connsiteY35" fmla="*/ 258220 h 422265"/>
              <a:gd name="connsiteX36" fmla="*/ 683522 w 786809"/>
              <a:gd name="connsiteY36" fmla="*/ 276447 h 422265"/>
              <a:gd name="connsiteX37" fmla="*/ 692635 w 786809"/>
              <a:gd name="connsiteY37" fmla="*/ 282523 h 422265"/>
              <a:gd name="connsiteX38" fmla="*/ 707825 w 786809"/>
              <a:gd name="connsiteY38" fmla="*/ 312901 h 422265"/>
              <a:gd name="connsiteX39" fmla="*/ 716938 w 786809"/>
              <a:gd name="connsiteY39" fmla="*/ 315939 h 422265"/>
              <a:gd name="connsiteX40" fmla="*/ 729090 w 786809"/>
              <a:gd name="connsiteY40" fmla="*/ 334167 h 422265"/>
              <a:gd name="connsiteX41" fmla="*/ 741241 w 786809"/>
              <a:gd name="connsiteY41" fmla="*/ 349356 h 422265"/>
              <a:gd name="connsiteX42" fmla="*/ 753393 w 786809"/>
              <a:gd name="connsiteY42" fmla="*/ 379735 h 422265"/>
              <a:gd name="connsiteX43" fmla="*/ 762506 w 786809"/>
              <a:gd name="connsiteY43" fmla="*/ 385810 h 422265"/>
              <a:gd name="connsiteX44" fmla="*/ 777696 w 786809"/>
              <a:gd name="connsiteY44" fmla="*/ 410113 h 422265"/>
              <a:gd name="connsiteX45" fmla="*/ 786809 w 786809"/>
              <a:gd name="connsiteY45" fmla="*/ 422265 h 42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86809" h="422265">
                <a:moveTo>
                  <a:pt x="0" y="69872"/>
                </a:moveTo>
                <a:cubicBezTo>
                  <a:pt x="26751" y="48471"/>
                  <a:pt x="3786" y="65103"/>
                  <a:pt x="27341" y="51644"/>
                </a:cubicBezTo>
                <a:cubicBezTo>
                  <a:pt x="30511" y="49833"/>
                  <a:pt x="33036" y="46851"/>
                  <a:pt x="36455" y="45569"/>
                </a:cubicBezTo>
                <a:cubicBezTo>
                  <a:pt x="41290" y="43756"/>
                  <a:pt x="46663" y="43890"/>
                  <a:pt x="51644" y="42531"/>
                </a:cubicBezTo>
                <a:cubicBezTo>
                  <a:pt x="57823" y="40846"/>
                  <a:pt x="63795" y="38480"/>
                  <a:pt x="69871" y="36455"/>
                </a:cubicBezTo>
                <a:lnTo>
                  <a:pt x="78985" y="33417"/>
                </a:lnTo>
                <a:lnTo>
                  <a:pt x="88098" y="30379"/>
                </a:lnTo>
                <a:cubicBezTo>
                  <a:pt x="102478" y="16001"/>
                  <a:pt x="91059" y="24049"/>
                  <a:pt x="112401" y="18228"/>
                </a:cubicBezTo>
                <a:cubicBezTo>
                  <a:pt x="193427" y="-3871"/>
                  <a:pt x="69537" y="26741"/>
                  <a:pt x="148856" y="9114"/>
                </a:cubicBezTo>
                <a:cubicBezTo>
                  <a:pt x="151982" y="8419"/>
                  <a:pt x="154774" y="6280"/>
                  <a:pt x="157970" y="6076"/>
                </a:cubicBezTo>
                <a:cubicBezTo>
                  <a:pt x="202481" y="3235"/>
                  <a:pt x="247081" y="2025"/>
                  <a:pt x="291636" y="0"/>
                </a:cubicBezTo>
                <a:cubicBezTo>
                  <a:pt x="349675" y="3414"/>
                  <a:pt x="326920" y="-2415"/>
                  <a:pt x="361507" y="9114"/>
                </a:cubicBezTo>
                <a:cubicBezTo>
                  <a:pt x="361508" y="9114"/>
                  <a:pt x="379733" y="15189"/>
                  <a:pt x="379734" y="15190"/>
                </a:cubicBezTo>
                <a:cubicBezTo>
                  <a:pt x="385810" y="19240"/>
                  <a:pt x="391035" y="25032"/>
                  <a:pt x="397962" y="27341"/>
                </a:cubicBezTo>
                <a:lnTo>
                  <a:pt x="416189" y="33417"/>
                </a:lnTo>
                <a:cubicBezTo>
                  <a:pt x="419227" y="35442"/>
                  <a:pt x="422037" y="37860"/>
                  <a:pt x="425302" y="39493"/>
                </a:cubicBezTo>
                <a:cubicBezTo>
                  <a:pt x="428166" y="40925"/>
                  <a:pt x="431915" y="40531"/>
                  <a:pt x="434416" y="42531"/>
                </a:cubicBezTo>
                <a:cubicBezTo>
                  <a:pt x="437267" y="44812"/>
                  <a:pt x="437641" y="49363"/>
                  <a:pt x="440492" y="51644"/>
                </a:cubicBezTo>
                <a:cubicBezTo>
                  <a:pt x="442992" y="53644"/>
                  <a:pt x="446806" y="53127"/>
                  <a:pt x="449605" y="54682"/>
                </a:cubicBezTo>
                <a:cubicBezTo>
                  <a:pt x="455988" y="58228"/>
                  <a:pt x="460905" y="64525"/>
                  <a:pt x="467833" y="66834"/>
                </a:cubicBezTo>
                <a:lnTo>
                  <a:pt x="486060" y="72909"/>
                </a:lnTo>
                <a:lnTo>
                  <a:pt x="495174" y="75947"/>
                </a:lnTo>
                <a:cubicBezTo>
                  <a:pt x="521289" y="93359"/>
                  <a:pt x="488247" y="72483"/>
                  <a:pt x="513401" y="85061"/>
                </a:cubicBezTo>
                <a:cubicBezTo>
                  <a:pt x="516666" y="86694"/>
                  <a:pt x="519344" y="89326"/>
                  <a:pt x="522514" y="91137"/>
                </a:cubicBezTo>
                <a:cubicBezTo>
                  <a:pt x="526446" y="93384"/>
                  <a:pt x="530615" y="95187"/>
                  <a:pt x="534666" y="97212"/>
                </a:cubicBezTo>
                <a:cubicBezTo>
                  <a:pt x="535679" y="100250"/>
                  <a:pt x="535440" y="104062"/>
                  <a:pt x="537704" y="106326"/>
                </a:cubicBezTo>
                <a:cubicBezTo>
                  <a:pt x="542867" y="111490"/>
                  <a:pt x="555931" y="118478"/>
                  <a:pt x="555931" y="118478"/>
                </a:cubicBezTo>
                <a:cubicBezTo>
                  <a:pt x="559982" y="124554"/>
                  <a:pt x="562007" y="132655"/>
                  <a:pt x="568083" y="136705"/>
                </a:cubicBezTo>
                <a:lnTo>
                  <a:pt x="586310" y="148856"/>
                </a:lnTo>
                <a:cubicBezTo>
                  <a:pt x="591775" y="165252"/>
                  <a:pt x="585076" y="152316"/>
                  <a:pt x="601499" y="164046"/>
                </a:cubicBezTo>
                <a:cubicBezTo>
                  <a:pt x="618917" y="176487"/>
                  <a:pt x="603367" y="168950"/>
                  <a:pt x="616689" y="182273"/>
                </a:cubicBezTo>
                <a:cubicBezTo>
                  <a:pt x="619271" y="184855"/>
                  <a:pt x="622764" y="186324"/>
                  <a:pt x="625802" y="188349"/>
                </a:cubicBezTo>
                <a:cubicBezTo>
                  <a:pt x="640337" y="210151"/>
                  <a:pt x="632791" y="201412"/>
                  <a:pt x="647067" y="215690"/>
                </a:cubicBezTo>
                <a:cubicBezTo>
                  <a:pt x="654703" y="238595"/>
                  <a:pt x="644403" y="210362"/>
                  <a:pt x="656181" y="233917"/>
                </a:cubicBezTo>
                <a:cubicBezTo>
                  <a:pt x="661122" y="243798"/>
                  <a:pt x="656590" y="243440"/>
                  <a:pt x="665294" y="252144"/>
                </a:cubicBezTo>
                <a:cubicBezTo>
                  <a:pt x="667876" y="254726"/>
                  <a:pt x="671370" y="256195"/>
                  <a:pt x="674408" y="258220"/>
                </a:cubicBezTo>
                <a:cubicBezTo>
                  <a:pt x="676879" y="265632"/>
                  <a:pt x="677633" y="270558"/>
                  <a:pt x="683522" y="276447"/>
                </a:cubicBezTo>
                <a:cubicBezTo>
                  <a:pt x="686104" y="279029"/>
                  <a:pt x="689597" y="280498"/>
                  <a:pt x="692635" y="282523"/>
                </a:cubicBezTo>
                <a:cubicBezTo>
                  <a:pt x="694812" y="291231"/>
                  <a:pt x="697960" y="309612"/>
                  <a:pt x="707825" y="312901"/>
                </a:cubicBezTo>
                <a:lnTo>
                  <a:pt x="716938" y="315939"/>
                </a:lnTo>
                <a:cubicBezTo>
                  <a:pt x="724161" y="337608"/>
                  <a:pt x="713920" y="311413"/>
                  <a:pt x="729090" y="334167"/>
                </a:cubicBezTo>
                <a:cubicBezTo>
                  <a:pt x="740830" y="351775"/>
                  <a:pt x="720859" y="335766"/>
                  <a:pt x="741241" y="349356"/>
                </a:cubicBezTo>
                <a:cubicBezTo>
                  <a:pt x="743130" y="355022"/>
                  <a:pt x="748427" y="373775"/>
                  <a:pt x="753393" y="379735"/>
                </a:cubicBezTo>
                <a:cubicBezTo>
                  <a:pt x="755730" y="382540"/>
                  <a:pt x="759468" y="383785"/>
                  <a:pt x="762506" y="385810"/>
                </a:cubicBezTo>
                <a:cubicBezTo>
                  <a:pt x="769737" y="407502"/>
                  <a:pt x="763253" y="400486"/>
                  <a:pt x="777696" y="410113"/>
                </a:cubicBezTo>
                <a:cubicBezTo>
                  <a:pt x="784566" y="420418"/>
                  <a:pt x="781191" y="416645"/>
                  <a:pt x="786809" y="422265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5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12 UTC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330952"/>
            <a:ext cx="10515600" cy="846012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Northerly</a:t>
            </a:r>
            <a:r>
              <a:rPr lang="de-DE" dirty="0" smtClean="0"/>
              <a:t> wind west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weakens</a:t>
            </a:r>
            <a:endParaRPr lang="de-DE" dirty="0" smtClean="0"/>
          </a:p>
          <a:p>
            <a:r>
              <a:rPr lang="de-DE" dirty="0" err="1" smtClean="0"/>
              <a:t>Moist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North </a:t>
            </a:r>
            <a:r>
              <a:rPr lang="de-DE" dirty="0" err="1" smtClean="0"/>
              <a:t>Atlantic</a:t>
            </a:r>
            <a:r>
              <a:rPr lang="de-DE" dirty="0" smtClean="0"/>
              <a:t> </a:t>
            </a:r>
            <a:r>
              <a:rPr lang="de-DE" dirty="0" err="1" smtClean="0"/>
              <a:t>weakens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1665097"/>
            <a:ext cx="3665855" cy="366585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23" y="1665097"/>
            <a:ext cx="3665855" cy="3665855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2005446" y="3784141"/>
            <a:ext cx="187112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78" y="1665097"/>
            <a:ext cx="3665855" cy="366585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2168" y="130060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Wind </a:t>
            </a:r>
            <a:r>
              <a:rPr lang="de-DE" b="1" dirty="0" err="1" smtClean="0"/>
              <a:t>speed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streamlines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248022" y="129576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Theta-E </a:t>
            </a:r>
            <a:r>
              <a:rPr lang="de-DE" b="1" dirty="0" err="1" smtClean="0"/>
              <a:t>and</a:t>
            </a:r>
            <a:r>
              <a:rPr lang="de-DE" b="1" dirty="0" smtClean="0"/>
              <a:t> geopotential (850 hPa)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913877" y="129092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Precipitable</a:t>
            </a:r>
            <a:r>
              <a:rPr lang="de-DE" b="1" dirty="0" smtClean="0"/>
              <a:t> </a:t>
            </a:r>
            <a:r>
              <a:rPr lang="de-DE" b="1" dirty="0" err="1" smtClean="0"/>
              <a:t>water</a:t>
            </a:r>
            <a:endParaRPr lang="de-DE" b="1" dirty="0"/>
          </a:p>
        </p:txBody>
      </p:sp>
      <p:sp>
        <p:nvSpPr>
          <p:cNvPr id="12" name="Gleichschenkliges Dreieck 11"/>
          <p:cNvSpPr/>
          <p:nvPr/>
        </p:nvSpPr>
        <p:spPr>
          <a:xfrm>
            <a:off x="2717115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2496693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6378756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6158334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10044611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9824189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9582913" y="3867912"/>
            <a:ext cx="323572" cy="182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1665097"/>
            <a:ext cx="3665855" cy="36658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29.03.2021 13 UTC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330952"/>
            <a:ext cx="10515600" cy="1225296"/>
          </a:xfrm>
        </p:spPr>
        <p:txBody>
          <a:bodyPr>
            <a:normAutofit/>
          </a:bodyPr>
          <a:lstStyle/>
          <a:p>
            <a:r>
              <a:rPr lang="de-DE" dirty="0" smtClean="0"/>
              <a:t>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-level </a:t>
            </a:r>
            <a:r>
              <a:rPr lang="de-DE" dirty="0" err="1" smtClean="0"/>
              <a:t>clouds</a:t>
            </a:r>
            <a:r>
              <a:rPr lang="de-DE" dirty="0" smtClean="0"/>
              <a:t>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east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Svalbard</a:t>
            </a:r>
            <a:endParaRPr lang="de-DE" dirty="0"/>
          </a:p>
          <a:p>
            <a:r>
              <a:rPr lang="de-DE" dirty="0" smtClean="0"/>
              <a:t>Mid- </a:t>
            </a:r>
            <a:r>
              <a:rPr lang="de-DE" dirty="0" err="1" smtClean="0"/>
              <a:t>and</a:t>
            </a:r>
            <a:r>
              <a:rPr lang="de-DE" dirty="0" smtClean="0"/>
              <a:t> high-level </a:t>
            </a:r>
            <a:r>
              <a:rPr lang="de-DE" dirty="0" err="1" smtClean="0"/>
              <a:t>clouds</a:t>
            </a:r>
            <a:r>
              <a:rPr lang="de-DE" dirty="0" smtClean="0"/>
              <a:t> </a:t>
            </a:r>
            <a:r>
              <a:rPr lang="de-DE" dirty="0" err="1" smtClean="0"/>
              <a:t>southwest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Svalbard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moist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, </a:t>
            </a:r>
            <a:r>
              <a:rPr lang="de-DE" dirty="0" smtClean="0"/>
              <a:t>but also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North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23" y="1665097"/>
            <a:ext cx="3665855" cy="36658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78" y="1665097"/>
            <a:ext cx="3665855" cy="366585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2168" y="130060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Low-level </a:t>
            </a:r>
            <a:r>
              <a:rPr lang="de-DE" b="1" dirty="0" err="1" smtClean="0"/>
              <a:t>clouds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248022" y="129576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Mid-level </a:t>
            </a:r>
            <a:r>
              <a:rPr lang="de-DE" b="1" dirty="0" err="1" smtClean="0"/>
              <a:t>clouds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913877" y="1300605"/>
            <a:ext cx="366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High-level </a:t>
            </a:r>
            <a:r>
              <a:rPr lang="de-DE" b="1" dirty="0" err="1" smtClean="0"/>
              <a:t>clouds</a:t>
            </a:r>
            <a:endParaRPr lang="de-DE" b="1" dirty="0"/>
          </a:p>
        </p:txBody>
      </p:sp>
      <p:sp>
        <p:nvSpPr>
          <p:cNvPr id="12" name="Gleichschenkliges Dreieck 11"/>
          <p:cNvSpPr/>
          <p:nvPr/>
        </p:nvSpPr>
        <p:spPr>
          <a:xfrm>
            <a:off x="2717115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2496693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6378756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6158334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>
            <a:off x="10044611" y="414990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9824189" y="3619331"/>
            <a:ext cx="82296" cy="10058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Breitbild</PresentationFormat>
  <Paragraphs>36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Weather observations 29.03.2021</vt:lpstr>
      <vt:lpstr>29.03.2021 00 UTC</vt:lpstr>
      <vt:lpstr>29.03.2021 00 UTC</vt:lpstr>
      <vt:lpstr>29.03.2021 00 UTC</vt:lpstr>
      <vt:lpstr>29.03.2021 – Situation at the airports</vt:lpstr>
      <vt:lpstr>29.03.2021 – Situation at the airports</vt:lpstr>
      <vt:lpstr>29.03.2021 12 UTC</vt:lpstr>
      <vt:lpstr>29.03.2021 12 UTC</vt:lpstr>
      <vt:lpstr>29.03.2021 13 UTC</vt:lpstr>
      <vt:lpstr>29.03.2021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Becker</dc:creator>
  <cp:lastModifiedBy>Sebastian Becker</cp:lastModifiedBy>
  <cp:revision>23</cp:revision>
  <dcterms:created xsi:type="dcterms:W3CDTF">2021-03-29T07:16:49Z</dcterms:created>
  <dcterms:modified xsi:type="dcterms:W3CDTF">2021-04-01T13:47:12Z</dcterms:modified>
</cp:coreProperties>
</file>