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45.xml.rels" ContentType="application/vnd.openxmlformats-package.relationships+xml"/>
  <Override PartName="/ppt/slideMasters/slideMaster29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7.xml" ContentType="application/vnd.openxmlformats-officedocument.presentationml.slideMaster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9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7.xml" ContentType="application/vnd.openxmlformats-officedocument.theme+xml"/>
  <Override PartName="/ppt/theme/theme1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3.xml" ContentType="application/vnd.openxmlformats-officedocument.theme+xml"/>
  <Override PartName="/ppt/theme/theme22.xml" ContentType="application/vnd.openxmlformats-officedocument.theme+xml"/>
  <Override PartName="/ppt/theme/theme4.xml" ContentType="application/vnd.openxmlformats-officedocument.theme+xml"/>
  <Override PartName="/ppt/theme/theme23.xml" ContentType="application/vnd.openxmlformats-officedocument.theme+xml"/>
  <Override PartName="/ppt/theme/theme10.xml" ContentType="application/vnd.openxmlformats-officedocument.theme+xml"/>
  <Override PartName="/ppt/theme/theme47.xml" ContentType="application/vnd.openxmlformats-officedocument.theme+xml"/>
  <Override PartName="/ppt/theme/theme5.xml" ContentType="application/vnd.openxmlformats-officedocument.theme+xml"/>
  <Override PartName="/ppt/theme/theme24.xml" ContentType="application/vnd.openxmlformats-officedocument.theme+xml"/>
  <Override PartName="/ppt/theme/theme11.xml" ContentType="application/vnd.openxmlformats-officedocument.theme+xml"/>
  <Override PartName="/ppt/theme/theme48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39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50.xml" ContentType="application/vnd.openxmlformats-officedocument.theme+xml"/>
  <Override PartName="/ppt/theme/theme13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36.xml" ContentType="application/vnd.openxmlformats-officedocument.theme+xml"/>
  <Override PartName="/ppt/theme/theme35.xml" ContentType="application/vnd.openxmlformats-officedocument.theme+xml"/>
  <Override PartName="/ppt/theme/theme34.xml" ContentType="application/vnd.openxmlformats-officedocument.theme+xml"/>
  <Override PartName="/ppt/theme/theme33.xml" ContentType="application/vnd.openxmlformats-officedocument.theme+xml"/>
  <Override PartName="/ppt/theme/theme32.xml" ContentType="application/vnd.openxmlformats-officedocument.theme+xml"/>
  <Override PartName="/ppt/theme/theme31.xml" ContentType="application/vnd.openxmlformats-officedocument.theme+xml"/>
  <Override PartName="/ppt/theme/theme30.xml" ContentType="application/vnd.openxmlformats-officedocument.theme+xml"/>
  <Override PartName="/ppt/theme/theme27.xml" ContentType="application/vnd.openxmlformats-officedocument.theme+xml"/>
  <Override PartName="/ppt/theme/theme8.xml" ContentType="application/vnd.openxmlformats-officedocument.theme+xml"/>
  <Override PartName="/ppt/theme/theme26.xml" ContentType="application/vnd.openxmlformats-officedocument.theme+xml"/>
  <Override PartName="/ppt/theme/theme7.xml" ContentType="application/vnd.openxmlformats-officedocument.theme+xml"/>
  <Override PartName="/ppt/theme/theme49.xml" ContentType="application/vnd.openxmlformats-officedocument.theme+xml"/>
  <Override PartName="/ppt/theme/theme12.xml" ContentType="application/vnd.openxmlformats-officedocument.theme+xml"/>
  <Override PartName="/ppt/theme/theme25.xml" ContentType="application/vnd.openxmlformats-officedocument.theme+xml"/>
  <Override PartName="/ppt/theme/theme6.xml" ContentType="application/vnd.openxmlformats-officedocument.theme+xml"/>
  <Override PartName="/ppt/_rels/presentation.xml.rels" ContentType="application/vnd.openxmlformats-package.relationships+xml"/>
  <Override PartName="/ppt/slideLayouts/slideLayout535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_rels/slideLayout40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99.xml.rels" ContentType="application/vnd.openxmlformats-package.relationships+xml"/>
  <Override PartName="/ppt/slideLayouts/_rels/slideLayout396.xml.rels" ContentType="application/vnd.openxmlformats-package.relationships+xml"/>
  <Override PartName="/ppt/slideLayouts/_rels/slideLayout544.xml.rels" ContentType="application/vnd.openxmlformats-package.relationships+xml"/>
  <Override PartName="/ppt/slideLayouts/_rels/slideLayout395.xml.rels" ContentType="application/vnd.openxmlformats-package.relationships+xml"/>
  <Override PartName="/ppt/slideLayouts/_rels/slideLayout543.xml.rels" ContentType="application/vnd.openxmlformats-package.relationships+xml"/>
  <Override PartName="/ppt/slideLayouts/_rels/slideLayout391.xml.rels" ContentType="application/vnd.openxmlformats-package.relationships+xml"/>
  <Override PartName="/ppt/slideLayouts/_rels/slideLayout390.xml.rels" ContentType="application/vnd.openxmlformats-package.relationships+xml"/>
  <Override PartName="/ppt/slideLayouts/_rels/slideLayout389.xml.rels" ContentType="application/vnd.openxmlformats-package.relationships+xml"/>
  <Override PartName="/ppt/slideLayouts/_rels/slideLayout537.xml.rels" ContentType="application/vnd.openxmlformats-package.relationships+xml"/>
  <Override PartName="/ppt/slideLayouts/_rels/slideLayout380.xml.rels" ContentType="application/vnd.openxmlformats-package.relationships+xml"/>
  <Override PartName="/ppt/slideLayouts/_rels/slideLayout377.xml.rels" ContentType="application/vnd.openxmlformats-package.relationships+xml"/>
  <Override PartName="/ppt/slideLayouts/_rels/slideLayout319.xml.rels" ContentType="application/vnd.openxmlformats-package.relationships+xml"/>
  <Override PartName="/ppt/slideLayouts/_rels/slideLayout525.xml.rels" ContentType="application/vnd.openxmlformats-package.relationships+xml"/>
  <Override PartName="/ppt/slideLayouts/_rels/slideLayout376.xml.rels" ContentType="application/vnd.openxmlformats-package.relationships+xml"/>
  <Override PartName="/ppt/slideLayouts/_rels/slideLayout318.xml.rels" ContentType="application/vnd.openxmlformats-package.relationships+xml"/>
  <Override PartName="/ppt/slideLayouts/_rels/slideLayout524.xml.rels" ContentType="application/vnd.openxmlformats-package.relationships+xml"/>
  <Override PartName="/ppt/slideLayouts/_rels/slideLayout375.xml.rels" ContentType="application/vnd.openxmlformats-package.relationships+xml"/>
  <Override PartName="/ppt/slideLayouts/_rels/slideLayout317.xml.rels" ContentType="application/vnd.openxmlformats-package.relationships+xml"/>
  <Override PartName="/ppt/slideLayouts/_rels/slideLayout539.xml.rels" ContentType="application/vnd.openxmlformats-package.relationships+xml"/>
  <Override PartName="/ppt/slideLayouts/_rels/slideLayout538.xml.rels" ContentType="application/vnd.openxmlformats-package.relationships+xml"/>
  <Override PartName="/ppt/slideLayouts/_rels/slideLayout374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316.xml.rels" ContentType="application/vnd.openxmlformats-package.relationships+xml"/>
  <Override PartName="/ppt/slideLayouts/_rels/slideLayout369.xml.rels" ContentType="application/vnd.openxmlformats-package.relationships+xml"/>
  <Override PartName="/ppt/slideLayouts/_rels/slideLayout575.xml.rels" ContentType="application/vnd.openxmlformats-package.relationships+xml"/>
  <Override PartName="/ppt/slideLayouts/_rels/slideLayout373.xml.rels" ContentType="application/vnd.openxmlformats-package.relationships+xml"/>
  <Override PartName="/ppt/slideLayouts/_rels/slideLayout315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368.xml.rels" ContentType="application/vnd.openxmlformats-package.relationships+xml"/>
  <Override PartName="/ppt/slideLayouts/_rels/slideLayout574.xml.rels" ContentType="application/vnd.openxmlformats-package.relationships+xml"/>
  <Override PartName="/ppt/slideLayouts/_rels/slideLayout37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367.xml.rels" ContentType="application/vnd.openxmlformats-package.relationships+xml"/>
  <Override PartName="/ppt/slideLayouts/_rels/slideLayout371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366.xml.rels" ContentType="application/vnd.openxmlformats-package.relationships+xml"/>
  <Override PartName="/ppt/slideLayouts/_rels/slideLayout365.xml.rels" ContentType="application/vnd.openxmlformats-package.relationships+xml"/>
  <Override PartName="/ppt/slideLayouts/_rels/slideLayout364.xml.rels" ContentType="application/vnd.openxmlformats-package.relationships+xml"/>
  <Override PartName="/ppt/slideLayouts/_rels/slideLayout306.xml.rels" ContentType="application/vnd.openxmlformats-package.relationships+xml"/>
  <Override PartName="/ppt/slideLayouts/_rels/slideLayout512.xml.rels" ContentType="application/vnd.openxmlformats-package.relationships+xml"/>
  <Override PartName="/ppt/slideLayouts/_rels/slideLayout529.xml.rels" ContentType="application/vnd.openxmlformats-package.relationships+xml"/>
  <Override PartName="/ppt/slideLayouts/_rels/slideLayout528.xml.rels" ContentType="application/vnd.openxmlformats-package.relationships+xml"/>
  <Override PartName="/ppt/slideLayouts/_rels/slideLayout527.xml.rels" ContentType="application/vnd.openxmlformats-package.relationships+xml"/>
  <Override PartName="/ppt/slideLayouts/_rels/slideLayout526.xml.rels" ContentType="application/vnd.openxmlformats-package.relationships+xml"/>
  <Override PartName="/ppt/slideLayouts/_rels/slideLayout36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302.xml.rels" ContentType="application/vnd.openxmlformats-package.relationships+xml"/>
  <Override PartName="/ppt/slideLayouts/_rels/slideLayout355.xml.rels" ContentType="application/vnd.openxmlformats-package.relationships+xml"/>
  <Override PartName="/ppt/slideLayouts/_rels/slideLayout561.xml.rels" ContentType="application/vnd.openxmlformats-package.relationships+xml"/>
  <Override PartName="/ppt/slideLayouts/_rels/slideLayout354.xml.rels" ContentType="application/vnd.openxmlformats-package.relationships+xml"/>
  <Override PartName="/ppt/slideLayouts/_rels/slideLayout353.xml.rels" ContentType="application/vnd.openxmlformats-package.relationships+xml"/>
  <Override PartName="/ppt/slideLayouts/_rels/slideLayout35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0.xml.rels" ContentType="application/vnd.openxmlformats-package.relationships+xml"/>
  <Override PartName="/ppt/slideLayouts/_rels/slideLayout517.xml.rels" ContentType="application/vnd.openxmlformats-package.relationships+xml"/>
  <Override PartName="/ppt/slideLayouts/_rels/slideLayout516.xml.rels" ContentType="application/vnd.openxmlformats-package.relationships+xml"/>
  <Override PartName="/ppt/slideLayouts/_rels/slideLayout478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3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45.xml.rels" ContentType="application/vnd.openxmlformats-package.relationships+xml"/>
  <Override PartName="/ppt/slideLayouts/_rels/slideLayout551.xml.rels" ContentType="application/vnd.openxmlformats-package.relationships+xml"/>
  <Override PartName="/ppt/slideLayouts/_rels/slideLayout344.xml.rels" ContentType="application/vnd.openxmlformats-package.relationships+xml"/>
  <Override PartName="/ppt/slideLayouts/_rels/slideLayout550.xml.rels" ContentType="application/vnd.openxmlformats-package.relationships+xml"/>
  <Override PartName="/ppt/slideLayouts/_rels/slideLayout294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442.xml.rels" ContentType="application/vnd.openxmlformats-package.relationships+xml"/>
  <Override PartName="/ppt/slideLayouts/_rels/slideLayout342.xml.rels" ContentType="application/vnd.openxmlformats-package.relationships+xml"/>
  <Override PartName="/ppt/slideLayouts/_rels/slideLayout507.xml.rels" ContentType="application/vnd.openxmlformats-package.relationships+xml"/>
  <Override PartName="/ppt/slideLayouts/_rels/slideLayout565.xml.rels" ContentType="application/vnd.openxmlformats-package.relationships+xml"/>
  <Override PartName="/ppt/slideLayouts/_rels/slideLayout341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506.xml.rels" ContentType="application/vnd.openxmlformats-package.relationships+xml"/>
  <Override PartName="/ppt/slideLayouts/_rels/slideLayout358.xml.rels" ContentType="application/vnd.openxmlformats-package.relationships+xml"/>
  <Override PartName="/ppt/slideLayouts/_rels/slideLayout564.xml.rels" ContentType="application/vnd.openxmlformats-package.relationships+xml"/>
  <Override PartName="/ppt/slideLayouts/_rels/slideLayout340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335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582.xml.rels" ContentType="application/vnd.openxmlformats-package.relationships+xml"/>
  <Override PartName="/ppt/slideLayouts/_rels/slideLayout542.xml.rels" ContentType="application/vnd.openxmlformats-package.relationships+xml"/>
  <Override PartName="/ppt/slideLayouts/_rels/slideLayout330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578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332.xml.rels" ContentType="application/vnd.openxmlformats-package.relationships+xml"/>
  <Override PartName="/ppt/slideLayouts/_rels/slideLayout577.xml.rels" ContentType="application/vnd.openxmlformats-package.relationships+xml"/>
  <Override PartName="/ppt/slideLayouts/_rels/slideLayout519.xml.rels" ContentType="application/vnd.openxmlformats-package.relationships+xml"/>
  <Override PartName="/ppt/slideLayouts/_rels/slideLayout49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55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343.xml.rels" ContentType="application/vnd.openxmlformats-package.relationships+xml"/>
  <Override PartName="/ppt/slideLayouts/_rels/slideLayout557.xml.rels" ContentType="application/vnd.openxmlformats-package.relationships+xml"/>
  <Override PartName="/ppt/slideLayouts/_rels/slideLayout589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608.xml.rels" ContentType="application/vnd.openxmlformats-package.relationships+xml"/>
  <Override PartName="/ppt/slideLayouts/_rels/slideLayout587.xml.rels" ContentType="application/vnd.openxmlformats-package.relationships+xml"/>
  <Override PartName="/ppt/slideLayouts/_rels/slideLayout469.xml.rels" ContentType="application/vnd.openxmlformats-package.relationships+xml"/>
  <Override PartName="/ppt/slideLayouts/_rels/slideLayout503.xml.rels" ContentType="application/vnd.openxmlformats-package.relationships+xml"/>
  <Override PartName="/ppt/slideLayouts/_rels/slideLayout463.xml.rels" ContentType="application/vnd.openxmlformats-package.relationships+xml"/>
  <Override PartName="/ppt/slideLayouts/_rels/slideLayout359.xml.rels" ContentType="application/vnd.openxmlformats-package.relationships+xml"/>
  <Override PartName="/ppt/slideLayouts/_rels/slideLayout260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2.xml.rels" ContentType="application/vnd.openxmlformats-package.relationships+xml"/>
  <Override PartName="/ppt/slideLayouts/_rels/slideLayout597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468.xml.rels" ContentType="application/vnd.openxmlformats-package.relationships+xml"/>
  <Override PartName="/ppt/slideLayouts/_rels/slideLayout596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622.xml.rels" ContentType="application/vnd.openxmlformats-package.relationships+xml"/>
  <Override PartName="/ppt/slideLayouts/_rels/slideLayout448.xml.rels" ContentType="application/vnd.openxmlformats-package.relationships+xml"/>
  <Override PartName="/ppt/slideLayouts/_rels/slideLayout595.xml.rels" ContentType="application/vnd.openxmlformats-package.relationships+xml"/>
  <Override PartName="/ppt/slideLayouts/_rels/slideLayout569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9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94.xml.rels" ContentType="application/vnd.openxmlformats-package.relationships+xml"/>
  <Override PartName="/ppt/slideLayouts/_rels/slideLayout568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49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18.xml.rels" ContentType="application/vnd.openxmlformats-package.relationships+xml"/>
  <Override PartName="/ppt/slideLayouts/_rels/slideLayout576.xml.rels" ContentType="application/vnd.openxmlformats-package.relationships+xml"/>
  <Override PartName="/ppt/slideLayouts/_rels/slideLayout429.xml.rels" ContentType="application/vnd.openxmlformats-package.relationships+xml"/>
  <Override PartName="/ppt/slideLayouts/_rels/slideLayout556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295.xml.rels" ContentType="application/vnd.openxmlformats-package.relationships+xml"/>
  <Override PartName="/ppt/slideLayouts/_rels/slideLayout571.xml.rels" ContentType="application/vnd.openxmlformats-package.relationships+xml"/>
  <Override PartName="/ppt/slideLayouts/_rels/slideLayout467.xml.rels" ContentType="application/vnd.openxmlformats-package.relationships+xml"/>
  <Override PartName="/ppt/slideLayouts/_rels/slideLayout570.xml.rels" ContentType="application/vnd.openxmlformats-package.relationships+xml"/>
  <Override PartName="/ppt/slideLayouts/_rels/slideLayout456.xml.rels" ContentType="application/vnd.openxmlformats-package.relationships+xml"/>
  <Override PartName="/ppt/slideLayouts/_rels/slideLayout56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46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599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397.xml.rels" ContentType="application/vnd.openxmlformats-package.relationships+xml"/>
  <Override PartName="/ppt/slideLayouts/_rels/slideLayout418.xml.rels" ContentType="application/vnd.openxmlformats-package.relationships+xml"/>
  <Override PartName="/ppt/slideLayouts/_rels/slideLayout522.xml.rels" ContentType="application/vnd.openxmlformats-package.relationships+xml"/>
  <Override PartName="/ppt/slideLayouts/_rels/slideLayout545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598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549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547.xml.rels" ContentType="application/vnd.openxmlformats-package.relationships+xml"/>
  <Override PartName="/ppt/slideLayouts/_rels/slideLayout253.xml.rels" ContentType="application/vnd.openxmlformats-package.relationships+xml"/>
  <Override PartName="/ppt/slideLayouts/_rels/slideLayout4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401.xml.rels" ContentType="application/vnd.openxmlformats-package.relationships+xml"/>
  <Override PartName="/ppt/slideLayouts/_rels/slideLayout320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558.xml.rels" ContentType="application/vnd.openxmlformats-package.relationships+xml"/>
  <Override PartName="/ppt/slideLayouts/_rels/slideLayout264.xml.rels" ContentType="application/vnd.openxmlformats-package.relationships+xml"/>
  <Override PartName="/ppt/slideLayouts/_rels/slideLayout2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73.xml.rels" ContentType="application/vnd.openxmlformats-package.relationships+xml"/>
  <Override PartName="/ppt/slideLayouts/_rels/slideLayout46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25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59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265.xml.rels" ContentType="application/vnd.openxmlformats-package.relationships+xml"/>
  <Override PartName="/ppt/slideLayouts/_rels/slideLayout420.xml.rels" ContentType="application/vnd.openxmlformats-package.relationships+xml"/>
  <Override PartName="/ppt/slideLayouts/_rels/slideLayout394.xml.rels" ContentType="application/vnd.openxmlformats-package.relationships+xml"/>
  <Override PartName="/ppt/slideLayouts/_rels/slideLayout523.xml.rels" ContentType="application/vnd.openxmlformats-package.relationships+xml"/>
  <Override PartName="/ppt/slideLayouts/_rels/slideLayout419.xml.rels" ContentType="application/vnd.openxmlformats-package.relationships+xml"/>
  <Override PartName="/ppt/slideLayouts/_rels/slideLayout398.xml.rels" ContentType="application/vnd.openxmlformats-package.relationships+xml"/>
  <Override PartName="/ppt/slideLayouts/_rels/slideLayout588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476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515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489.xml.rels" ContentType="application/vnd.openxmlformats-package.relationships+xml"/>
  <Override PartName="/ppt/slideLayouts/_rels/slideLayout486.xml.rels" ContentType="application/vnd.openxmlformats-package.relationships+xml"/>
  <Override PartName="/ppt/slideLayouts/_rels/slideLayout580.xml.rels" ContentType="application/vnd.openxmlformats-package.relationships+xml"/>
  <Override PartName="/ppt/slideLayouts/_rels/slideLayout433.xml.rels" ContentType="application/vnd.openxmlformats-package.relationships+xml"/>
  <Override PartName="/ppt/slideLayouts/_rels/slideLayout432.xml.rels" ContentType="application/vnd.openxmlformats-package.relationships+xml"/>
  <Override PartName="/ppt/slideLayouts/_rels/slideLayout615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32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10.xml.rels" ContentType="application/vnd.openxmlformats-package.relationships+xml"/>
  <Override PartName="/ppt/slideLayouts/_rels/slideLayout262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7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617.xml.rels" ContentType="application/vnd.openxmlformats-package.relationships+xml"/>
  <Override PartName="/ppt/slideLayouts/_rels/slideLayout323.xml.rels" ContentType="application/vnd.openxmlformats-package.relationships+xml"/>
  <Override PartName="/ppt/slideLayouts/_rels/slideLayout554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548.xml.rels" ContentType="application/vnd.openxmlformats-package.relationships+xml"/>
  <Override PartName="/ppt/slideLayouts/_rels/slideLayout254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474.xml.rels" ContentType="application/vnd.openxmlformats-package.relationships+xml"/>
  <Override PartName="/ppt/slideLayouts/_rels/slideLayout61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266.xml.rels" ContentType="application/vnd.openxmlformats-package.relationships+xml"/>
  <Override PartName="/ppt/slideLayouts/_rels/slideLayout370.xml.rels" ContentType="application/vnd.openxmlformats-package.relationships+xml"/>
  <Override PartName="/ppt/slideLayouts/_rels/slideLayout421.xml.rels" ContentType="application/vnd.openxmlformats-package.relationships+xml"/>
  <Override PartName="/ppt/slideLayouts/_rels/slideLayout581.xml.rels" ContentType="application/vnd.openxmlformats-package.relationships+xml"/>
  <Override PartName="/ppt/slideLayouts/_rels/slideLayout434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273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475.xml.rels" ContentType="application/vnd.openxmlformats-package.relationships+xml"/>
  <Override PartName="/ppt/slideLayouts/_rels/slideLayout349.xml.rels" ContentType="application/vnd.openxmlformats-package.relationships+xml"/>
  <Override PartName="/ppt/slideLayouts/_rels/slideLayout504.xml.rels" ContentType="application/vnd.openxmlformats-package.relationships+xml"/>
  <Override PartName="/ppt/slideLayouts/_rels/slideLayout296.xml.rels" ContentType="application/vnd.openxmlformats-package.relationships+xml"/>
  <Override PartName="/ppt/slideLayouts/_rels/slideLayout451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347.xml.rels" ContentType="application/vnd.openxmlformats-package.relationships+xml"/>
  <Override PartName="/ppt/slideLayouts/_rels/slideLayout412.xml.rels" ContentType="application/vnd.openxmlformats-package.relationships+xml"/>
  <Override PartName="/ppt/slideLayouts/_rels/slideLayout47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85.xml.rels" ContentType="application/vnd.openxmlformats-package.relationships+xml"/>
  <Override PartName="/ppt/slideLayouts/_rels/slideLayout440.xml.rels" ContentType="application/vnd.openxmlformats-package.relationships+xml"/>
  <Override PartName="/ppt/slideLayouts/_rels/slideLayout33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261.xml.rels" ContentType="application/vnd.openxmlformats-package.relationships+xml"/>
  <Override PartName="/ppt/slideLayouts/_rels/slideLayout312.xml.rels" ContentType="application/vnd.openxmlformats-package.relationships+xml"/>
  <Override PartName="/ppt/slideLayouts/_rels/slideLayout513.xml.rels" ContentType="application/vnd.openxmlformats-package.relationships+xml"/>
  <Override PartName="/ppt/slideLayouts/_rels/slideLayout307.xml.rels" ContentType="application/vnd.openxmlformats-package.relationships+xml"/>
  <Override PartName="/ppt/slideLayouts/_rels/slideLayout492.xml.rels" ContentType="application/vnd.openxmlformats-package.relationships+xml"/>
  <Override PartName="/ppt/slideLayouts/_rels/slideLayout286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1.xml.rels" ContentType="application/vnd.openxmlformats-package.relationships+xml"/>
  <Override PartName="/ppt/slideLayouts/_rels/slideLayout579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313.xml.rels" ContentType="application/vnd.openxmlformats-package.relationships+xml"/>
  <Override PartName="/ppt/slideLayouts/_rels/slideLayout46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609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566.xml.rels" ContentType="application/vnd.openxmlformats-package.relationships+xml"/>
  <Override PartName="/ppt/slideLayouts/_rels/slideLayout508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27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263.xml.rels" ContentType="application/vnd.openxmlformats-package.relationships+xml"/>
  <Override PartName="/ppt/slideLayouts/_rels/slideLayout41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0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01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623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270.xml.rels" ContentType="application/vnd.openxmlformats-package.relationships+xml"/>
  <Override PartName="/ppt/slideLayouts/_rels/slideLayout283.xml.rels" ContentType="application/vnd.openxmlformats-package.relationships+xml"/>
  <Override PartName="/ppt/slideLayouts/_rels/slideLayout308.xml.rels" ContentType="application/vnd.openxmlformats-package.relationships+xml"/>
  <Override PartName="/ppt/slideLayouts/_rels/slideLayout514.xml.rels" ContentType="application/vnd.openxmlformats-package.relationships+xml"/>
  <Override PartName="/ppt/slideLayouts/_rels/slideLayout567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509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488.xml.rels" ContentType="application/vnd.openxmlformats-package.relationships+xml"/>
  <Override PartName="/ppt/slideLayouts/_rels/slideLayout334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614.xml.rels" ContentType="application/vnd.openxmlformats-package.relationships+xml"/>
  <Override PartName="/ppt/slideLayouts/_rels/slideLayout46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61.xml.rels" ContentType="application/vnd.openxmlformats-package.relationships+xml"/>
  <Override PartName="/ppt/slideLayouts/_rels/slideLayout314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281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422.xml.rels" ContentType="application/vnd.openxmlformats-package.relationships+xml"/>
  <Override PartName="/ppt/slideLayouts/_rels/slideLayout480.xml.rels" ContentType="application/vnd.openxmlformats-package.relationships+xml"/>
  <Override PartName="/ppt/slideLayouts/_rels/slideLayout274.xml.rels" ContentType="application/vnd.openxmlformats-package.relationships+xml"/>
  <Override PartName="/ppt/slideLayouts/_rels/slideLayout30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02.xml.rels" ContentType="application/vnd.openxmlformats-package.relationships+xml"/>
  <Override PartName="/ppt/slideLayouts/_rels/slideLayout277.xml.rels" ContentType="application/vnd.openxmlformats-package.relationships+xml"/>
  <Override PartName="/ppt/slideLayouts/_rels/slideLayout381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291.xml.rels" ContentType="application/vnd.openxmlformats-package.relationships+xml"/>
  <Override PartName="/ppt/slideLayouts/_rels/slideLayout585.xml.rels" ContentType="application/vnd.openxmlformats-package.relationships+xml"/>
  <Override PartName="/ppt/slideLayouts/_rels/slideLayout496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43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7.xml.rels" ContentType="application/vnd.openxmlformats-package.relationships+xml"/>
  <Override PartName="/ppt/slideLayouts/_rels/slideLayout43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84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2.xml.rels" ContentType="application/vnd.openxmlformats-package.relationships+xml"/>
  <Override PartName="/ppt/slideLayouts/_rels/slideLayout477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430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282.xml.rels" ContentType="application/vnd.openxmlformats-package.relationships+xml"/>
  <Override PartName="/ppt/slideLayouts/_rels/slideLayout444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43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540.xml.rels" ContentType="application/vnd.openxmlformats-package.relationships+xml"/>
  <Override PartName="/ppt/slideLayouts/_rels/slideLayout535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494.xml.rels" ContentType="application/vnd.openxmlformats-package.relationships+xml"/>
  <Override PartName="/ppt/slideLayouts/_rels/slideLayout288.xml.rels" ContentType="application/vnd.openxmlformats-package.relationships+xml"/>
  <Override PartName="/ppt/slideLayouts/_rels/slideLayout436.xml.rels" ContentType="application/vnd.openxmlformats-package.relationships+xml"/>
  <Override PartName="/ppt/slideLayouts/_rels/slideLayout293.xml.rels" ContentType="application/vnd.openxmlformats-package.relationships+xml"/>
  <Override PartName="/ppt/slideLayouts/_rels/slideLayout441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592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534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484.xml.rels" ContentType="application/vnd.openxmlformats-package.relationships+xml"/>
  <Override PartName="/ppt/slideLayouts/_rels/slideLayout426.xml.rels" ContentType="application/vnd.openxmlformats-package.relationships+xml"/>
  <Override PartName="/ppt/slideLayouts/_rels/slideLayout431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18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24.xml.rels" ContentType="application/vnd.openxmlformats-package.relationships+xml"/>
  <Override PartName="/ppt/slideLayouts/_rels/slideLayout298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449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454.xml.rels" ContentType="application/vnd.openxmlformats-package.relationships+xml"/>
  <Override PartName="/ppt/slideLayouts/_rels/slideLayout583.xml.rels" ContentType="application/vnd.openxmlformats-package.relationships+xml"/>
  <Override PartName="/ppt/slideLayouts/_rels/slideLayout479.xml.rels" ContentType="application/vnd.openxmlformats-package.relationships+xml"/>
  <Override PartName="/ppt/slideLayouts/_rels/slideLayout50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53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42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490.xml.rels" ContentType="application/vnd.openxmlformats-package.relationships+xml"/>
  <Override PartName="/ppt/slideLayouts/_rels/slideLayout407.xml.rels" ContentType="application/vnd.openxmlformats-package.relationships+xml"/>
  <Override PartName="/ppt/slideLayouts/_rels/slideLayout386.xml.rels" ContentType="application/vnd.openxmlformats-package.relationships+xml"/>
  <Override PartName="/ppt/slideLayouts/_rels/slideLayout32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91.xml.rels" ContentType="application/vnd.openxmlformats-package.relationships+xml"/>
  <Override PartName="/ppt/slideLayouts/_rels/slideLayout408.xml.rels" ContentType="application/vnd.openxmlformats-package.relationships+xml"/>
  <Override PartName="/ppt/slideLayouts/_rels/slideLayout329.xml.rels" ContentType="application/vnd.openxmlformats-package.relationships+xml"/>
  <Override PartName="/ppt/slideLayouts/_rels/slideLayout387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26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06.xml.rels" ContentType="application/vnd.openxmlformats-package.relationships+xml"/>
  <Override PartName="/ppt/slideLayouts/_rels/slideLayout458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459.xml.rels" ContentType="application/vnd.openxmlformats-package.relationships+xml"/>
  <Override PartName="/ppt/slideLayouts/_rels/slideLayout60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406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385.xml.rels" ContentType="application/vnd.openxmlformats-package.relationships+xml"/>
  <Override PartName="/ppt/slideLayouts/_rels/slideLayout510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95.xml.rels" ContentType="application/vnd.openxmlformats-package.relationships+xml"/>
  <Override PartName="/ppt/slideLayouts/_rels/slideLayout437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409.xml.rels" ContentType="application/vnd.openxmlformats-package.relationships+xml"/>
  <Override PartName="/ppt/slideLayouts/_rels/slideLayout388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292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586.xml.rels" ContentType="application/vnd.openxmlformats-package.relationships+xml"/>
  <Override PartName="/ppt/slideLayouts/_rels/slideLayout533.xml.rels" ContentType="application/vnd.openxmlformats-package.relationships+xml"/>
  <Override PartName="/ppt/slideLayouts/_rels/slideLayout591.xml.rels" ContentType="application/vnd.openxmlformats-package.relationships+xml"/>
  <Override PartName="/ppt/slideLayouts/_rels/slideLayout290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584.xml.rels" ContentType="application/vnd.openxmlformats-package.relationships+xml"/>
  <Override PartName="/ppt/slideLayouts/_rels/slideLayout572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573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280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44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46.xml.rels" ContentType="application/vnd.openxmlformats-package.relationships+xml"/>
  <Override PartName="/ppt/slideLayouts/_rels/slideLayout520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47.xml.rels" ContentType="application/vnd.openxmlformats-package.relationships+xml"/>
  <Override PartName="/ppt/slideLayouts/_rels/slideLayout52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58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287.xml.rels" ContentType="application/vnd.openxmlformats-package.relationships+xml"/>
  <Override PartName="/ppt/slideLayouts/_rels/slideLayout493.xml.rels" ContentType="application/vnd.openxmlformats-package.relationships+xml"/>
  <Override PartName="/ppt/slideLayouts/_rels/slideLayout435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90.xml.rels" ContentType="application/vnd.openxmlformats-package.relationships+xml"/>
  <Override PartName="/ppt/slideLayouts/_rels/slideLayout532.xml.rels" ContentType="application/vnd.openxmlformats-package.relationships+xml"/>
  <Override PartName="/ppt/slideLayouts/_rels/slideLayout249.xml.rels" ContentType="application/vnd.openxmlformats-package.relationships+xml"/>
  <Override PartName="/ppt/slideLayouts/_rels/slideLayout455.xml.rels" ContentType="application/vnd.openxmlformats-package.relationships+xml"/>
  <Override PartName="/ppt/slideLayouts/_rels/slideLayout457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10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311.xml.rels" ContentType="application/vnd.openxmlformats-package.relationships+xml"/>
  <Override PartName="/ppt/slideLayouts/_rels/slideLayout605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71.xml.rels" ContentType="application/vnd.openxmlformats-package.relationships+xml"/>
  <Override PartName="/ppt/slideLayouts/_rels/slideLayout413.xml.rels" ContentType="application/vnd.openxmlformats-package.relationships+xml"/>
  <Override PartName="/ppt/slideLayouts/_rels/slideLayout309.xml.rels" ContentType="application/vnd.openxmlformats-package.relationships+xml"/>
  <Override PartName="/ppt/slideLayouts/_rels/slideLayout392.xml.rels" ContentType="application/vnd.openxmlformats-package.relationships+xml"/>
  <Override PartName="/ppt/slideLayouts/_rels/slideLayout416.xml.rels" ContentType="application/vnd.openxmlformats-package.relationships+xml"/>
  <Override PartName="/ppt/slideLayouts/_rels/slideLayout268.xml.rels" ContentType="application/vnd.openxmlformats-package.relationships+xml"/>
  <Override PartName="/ppt/slideLayouts/_rels/slideLayout310.xml.rels" ContentType="application/vnd.openxmlformats-package.relationships+xml"/>
  <Override PartName="/ppt/slideLayouts/_rels/slideLayout604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333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611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472.xml.rels" ContentType="application/vnd.openxmlformats-package.relationships+xml"/>
  <Override PartName="/ppt/slideLayouts/_rels/slideLayout414.xml.rels" ContentType="application/vnd.openxmlformats-package.relationships+xml"/>
  <Override PartName="/ppt/slideLayouts/_rels/slideLayout289.xml.rels" ContentType="application/vnd.openxmlformats-package.relationships+xml"/>
  <Override PartName="/ppt/slideLayouts/_rels/slideLayout39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1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536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17.xml.rels" ContentType="application/vnd.openxmlformats-package.relationships+xml"/>
  <Override PartName="/ppt/slideLayouts/_rels/slideLayout269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12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464.xml.rels" ContentType="application/vnd.openxmlformats-package.relationships+xml"/>
  <Override PartName="/ppt/slideLayouts/_rels/slideLayout621.xml.rels" ContentType="application/vnd.openxmlformats-package.relationships+xml"/>
  <Override PartName="/ppt/slideLayouts/_rels/slideLayout415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13.xml.rels" ContentType="application/vnd.openxmlformats-package.relationships+xml"/>
  <Override PartName="/ppt/slideLayouts/_rels/slideLayout46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348.xml.rels" ContentType="application/vnd.openxmlformats-package.relationships+xml"/>
  <Override PartName="/ppt/slideLayouts/_rels/slideLayout452.xml.rels" ContentType="application/vnd.openxmlformats-package.relationships+xml"/>
  <Override PartName="/ppt/slideLayouts/_rels/slideLayout600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03.xml.rels" ContentType="application/vnd.openxmlformats-package.relationships+xml"/>
  <Override PartName="/ppt/slideLayouts/_rels/slideLayout278.xml.rels" ContentType="application/vnd.openxmlformats-package.relationships+xml"/>
  <Override PartName="/ppt/slideLayouts/_rels/slideLayout382.xml.rels" ContentType="application/vnd.openxmlformats-package.relationships+xml"/>
  <Override PartName="/ppt/slideLayouts/_rels/slideLayout530.xml.rels" ContentType="application/vnd.openxmlformats-package.relationships+xml"/>
  <Override PartName="/ppt/slideLayouts/_rels/slideLayout601.xml.rels" ContentType="application/vnd.openxmlformats-package.relationships+xml"/>
  <Override PartName="/ppt/slideLayouts/_rels/slideLayout45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56.xml.rels" ContentType="application/vnd.openxmlformats-package.relationships+xml"/>
  <Override PartName="/ppt/slideLayouts/_rels/slideLayout404.xml.rels" ContentType="application/vnd.openxmlformats-package.relationships+xml"/>
  <Override PartName="/ppt/slideLayouts/_rels/slideLayout378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602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257.xml.rels" ContentType="application/vnd.openxmlformats-package.relationships+xml"/>
  <Override PartName="/ppt/slideLayouts/_rels/slideLayout405.xml.rels" ContentType="application/vnd.openxmlformats-package.relationships+xml"/>
  <Override PartName="/ppt/slideLayouts/_rels/slideLayout37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384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299.xml.rels" ContentType="application/vnd.openxmlformats-package.relationships+xml"/>
  <Override PartName="/ppt/slideLayouts/_rels/slideLayout325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337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338.xml.rels" ContentType="application/vnd.openxmlformats-package.relationships+xml"/>
  <Override PartName="/ppt/slideLayouts/_rels/slideLayout339.xml.rels" ContentType="application/vnd.openxmlformats-package.relationships+xml"/>
  <Override PartName="/ppt/slideLayouts/_rels/slideLayout616.xml.rels" ContentType="application/vnd.openxmlformats-package.relationships+xml"/>
  <Override PartName="/ppt/slideLayouts/_rels/slideLayout32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603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552.xml.rels" ContentType="application/vnd.openxmlformats-package.relationships+xml"/>
  <Override PartName="/ppt/slideLayouts/_rels/slideLayout346.xml.rels" ContentType="application/vnd.openxmlformats-package.relationships+xml"/>
  <Override PartName="/ppt/slideLayouts/_rels/slideLayout3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81.xml.rels" ContentType="application/vnd.openxmlformats-package.relationships+xml"/>
  <Override PartName="/ppt/slideLayouts/_rels/slideLayout275.xml.rels" ContentType="application/vnd.openxmlformats-package.relationships+xml"/>
  <Override PartName="/ppt/slideLayouts/_rels/slideLayout42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82.xml.rels" ContentType="application/vnd.openxmlformats-package.relationships+xml"/>
  <Override PartName="/ppt/slideLayouts/_rels/slideLayout276.xml.rels" ContentType="application/vnd.openxmlformats-package.relationships+xml"/>
  <Override PartName="/ppt/slideLayouts/_rels/slideLayout424.xml.rels" ContentType="application/vnd.openxmlformats-package.relationships+xml"/>
  <Override PartName="/ppt/slideLayouts/_rels/slideLayout562.xml.rels" ContentType="application/vnd.openxmlformats-package.relationships+xml"/>
  <Override PartName="/ppt/slideLayouts/_rels/slideLayout356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361.xml.rels" ContentType="application/vnd.openxmlformats-package.relationships+xml"/>
  <Override PartName="/ppt/slideLayouts/_rels/slideLayout303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83.xml.rels" ContentType="application/vnd.openxmlformats-package.relationships+xml"/>
  <Override PartName="/ppt/slideLayouts/_rels/slideLayout42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27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485.xml.rels" ContentType="application/vnd.openxmlformats-package.relationships+xml"/>
  <Override PartName="/ppt/slideLayouts/_rels/slideLayout563.xml.rels" ContentType="application/vnd.openxmlformats-package.relationships+xml"/>
  <Override PartName="/ppt/slideLayouts/_rels/slideLayout505.xml.rels" ContentType="application/vnd.openxmlformats-package.relationships+xml"/>
  <Override PartName="/ppt/slideLayouts/_rels/slideLayout357.xml.rels" ContentType="application/vnd.openxmlformats-package.relationships+xml"/>
  <Override PartName="/ppt/slideLayouts/_rels/slideLayout304.xml.rels" ContentType="application/vnd.openxmlformats-package.relationships+xml"/>
  <Override PartName="/ppt/slideLayouts/_rels/slideLayout36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05.xml.rels" ContentType="application/vnd.openxmlformats-package.relationships+xml"/>
  <Override PartName="/ppt/slideLayouts/_rels/slideLayout511.xml.rels" ContentType="application/vnd.openxmlformats-package.relationships+xml"/>
  <Override PartName="/ppt/slideLayouts/_rels/slideLayout363.xml.rels" ContentType="application/vnd.openxmlformats-package.relationships+xml"/>
  <Override PartName="/ppt/slideLayouts/_rels/slideLayout624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279.xml.rels" ContentType="application/vnd.openxmlformats-package.relationships+xml"/>
  <Override PartName="/ppt/slideLayouts/_rels/slideLayout383.xml.rels" ContentType="application/vnd.openxmlformats-package.relationships+xml"/>
  <Override PartName="/ppt/slideLayouts/_rels/slideLayout53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26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327.xml.rels" ContentType="application/vnd.openxmlformats-package.relationships+xml"/>
  <Override PartName="/ppt/slideLayouts/_rels/slideLayout150.xml.rels" ContentType="application/vnd.openxmlformats-package.relationships+xml"/>
  <Override PartName="/ppt/slideLayouts/slideLayout295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00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28.png" ContentType="image/png"/>
  <Override PartName="/ppt/media/image5.png" ContentType="image/png"/>
  <Override PartName="/ppt/media/image30.png" ContentType="image/png"/>
  <Override PartName="/ppt/media/image9.png" ContentType="image/png"/>
  <Override PartName="/ppt/media/image10.png" ContentType="image/png"/>
  <Override PartName="/ppt/media/image29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  <p:sldMasterId id="2147483947" r:id="rId25"/>
    <p:sldMasterId id="2147483960" r:id="rId26"/>
    <p:sldMasterId id="2147483973" r:id="rId27"/>
    <p:sldMasterId id="2147483986" r:id="rId28"/>
    <p:sldMasterId id="2147483999" r:id="rId29"/>
    <p:sldMasterId id="2147484012" r:id="rId30"/>
    <p:sldMasterId id="2147484025" r:id="rId31"/>
    <p:sldMasterId id="2147484038" r:id="rId32"/>
    <p:sldMasterId id="2147484051" r:id="rId33"/>
    <p:sldMasterId id="2147484064" r:id="rId34"/>
    <p:sldMasterId id="2147484077" r:id="rId35"/>
    <p:sldMasterId id="2147484090" r:id="rId36"/>
    <p:sldMasterId id="2147484103" r:id="rId37"/>
    <p:sldMasterId id="2147484116" r:id="rId38"/>
    <p:sldMasterId id="2147484129" r:id="rId39"/>
    <p:sldMasterId id="2147484142" r:id="rId40"/>
    <p:sldMasterId id="2147484155" r:id="rId41"/>
    <p:sldMasterId id="2147484168" r:id="rId42"/>
    <p:sldMasterId id="2147484181" r:id="rId43"/>
    <p:sldMasterId id="2147484194" r:id="rId44"/>
    <p:sldMasterId id="2147484207" r:id="rId45"/>
    <p:sldMasterId id="2147484220" r:id="rId46"/>
    <p:sldMasterId id="2147484233" r:id="rId47"/>
    <p:sldMasterId id="2147484246" r:id="rId48"/>
    <p:sldMasterId id="2147484259" r:id="rId49"/>
    <p:sldMasterId id="2147484272" r:id="rId50"/>
    <p:sldMasterId id="2147484285" r:id="rId51"/>
    <p:sldMasterId id="2147484298" r:id="rId52"/>
    <p:sldMasterId id="2147484311" r:id="rId53"/>
  </p:sldMasterIdLst>
  <p:sldIdLst>
    <p:sldId id="256" r:id="rId54"/>
    <p:sldId id="257" r:id="rId55"/>
    <p:sldId id="258" r:id="rId56"/>
    <p:sldId id="259" r:id="rId57"/>
    <p:sldId id="260" r:id="rId58"/>
    <p:sldId id="261" r:id="rId59"/>
    <p:sldId id="262" r:id="rId60"/>
    <p:sldId id="263" r:id="rId61"/>
    <p:sldId id="264" r:id="rId62"/>
    <p:sldId id="265" r:id="rId63"/>
    <p:sldId id="266" r:id="rId64"/>
    <p:sldId id="267" r:id="rId65"/>
    <p:sldId id="268" r:id="rId66"/>
    <p:sldId id="269" r:id="rId67"/>
    <p:sldId id="270" r:id="rId68"/>
    <p:sldId id="271" r:id="rId69"/>
    <p:sldId id="272" r:id="rId70"/>
  </p:sldIdLst>
  <p:sldSz cx="10080625" cy="6300787"/>
  <p:notesSz cx="7099300" cy="102346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" Target="slides/slide1.xml"/><Relationship Id="rId55" Type="http://schemas.openxmlformats.org/officeDocument/2006/relationships/slide" Target="slides/slide2.xml"/><Relationship Id="rId56" Type="http://schemas.openxmlformats.org/officeDocument/2006/relationships/slide" Target="slides/slide3.xml"/><Relationship Id="rId57" Type="http://schemas.openxmlformats.org/officeDocument/2006/relationships/slide" Target="slides/slide4.xml"/><Relationship Id="rId58" Type="http://schemas.openxmlformats.org/officeDocument/2006/relationships/slide" Target="slides/slide5.xml"/><Relationship Id="rId59" Type="http://schemas.openxmlformats.org/officeDocument/2006/relationships/slide" Target="slides/slide6.xml"/><Relationship Id="rId60" Type="http://schemas.openxmlformats.org/officeDocument/2006/relationships/slide" Target="slides/slide7.xml"/><Relationship Id="rId61" Type="http://schemas.openxmlformats.org/officeDocument/2006/relationships/slide" Target="slides/slide8.xml"/><Relationship Id="rId62" Type="http://schemas.openxmlformats.org/officeDocument/2006/relationships/slide" Target="slides/slide9.xml"/><Relationship Id="rId63" Type="http://schemas.openxmlformats.org/officeDocument/2006/relationships/slide" Target="slides/slide10.xml"/><Relationship Id="rId64" Type="http://schemas.openxmlformats.org/officeDocument/2006/relationships/slide" Target="slides/slide11.xml"/><Relationship Id="rId65" Type="http://schemas.openxmlformats.org/officeDocument/2006/relationships/slide" Target="slides/slide12.xml"/><Relationship Id="rId66" Type="http://schemas.openxmlformats.org/officeDocument/2006/relationships/slide" Target="slides/slide13.xml"/><Relationship Id="rId67" Type="http://schemas.openxmlformats.org/officeDocument/2006/relationships/slide" Target="slides/slide14.xml"/><Relationship Id="rId68" Type="http://schemas.openxmlformats.org/officeDocument/2006/relationships/slide" Target="slides/slide15.xml"/><Relationship Id="rId69" Type="http://schemas.openxmlformats.org/officeDocument/2006/relationships/slide" Target="slides/slide16.xml"/><Relationship Id="rId70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3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3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3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4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4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4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4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4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4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6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1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2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06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3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4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5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8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9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0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1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2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7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9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3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5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6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9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6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7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8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1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6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8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1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2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4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5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1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6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8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1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2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4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5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8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3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0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5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8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9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0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1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2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1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6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1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6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6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8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3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6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7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8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9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0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6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1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8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3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7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8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9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0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4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3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9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4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5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6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7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8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1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6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7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8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3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8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1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2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4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5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2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7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2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4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9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2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3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5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6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5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6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6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6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7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4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9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9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0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0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0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4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5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6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7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18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4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3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9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4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5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6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7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58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6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7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1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8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8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8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3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6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7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8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9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0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0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2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5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2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2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7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3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0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1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2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3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4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8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0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9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5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2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7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1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0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1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2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3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4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28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3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0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5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8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9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0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1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2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6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7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1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5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2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8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97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4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9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2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3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5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6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2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2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2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3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3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64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6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7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7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9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8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8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9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4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5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6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7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8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1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2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2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3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5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5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7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6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0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1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5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6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7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8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9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7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9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9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9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0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2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0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0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9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2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4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1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7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8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9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0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1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1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4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4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6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4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3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8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1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2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4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5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250920"/>
            <a:ext cx="9071640" cy="4875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6.xml"/><Relationship Id="rId8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2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4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76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88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4.xml"/><Relationship Id="rId8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0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2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18.xml"/><Relationship Id="rId8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4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0.xml"/><Relationship Id="rId8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35.xml"/><Relationship Id="rId13" Type="http://schemas.openxmlformats.org/officeDocument/2006/relationships/slideLayout" Target="../slideLayouts/slideLayout336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337.xml"/><Relationship Id="rId3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40.xml"/><Relationship Id="rId6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2.xml"/><Relationship Id="rId8" Type="http://schemas.openxmlformats.org/officeDocument/2006/relationships/slideLayout" Target="../slideLayouts/slideLayout343.xml"/><Relationship Id="rId9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45.xml"/><Relationship Id="rId11" Type="http://schemas.openxmlformats.org/officeDocument/2006/relationships/slideLayout" Target="../slideLayouts/slideLayout346.xml"/><Relationship Id="rId12" Type="http://schemas.openxmlformats.org/officeDocument/2006/relationships/slideLayout" Target="../slideLayouts/slideLayout347.xml"/><Relationship Id="rId13" Type="http://schemas.openxmlformats.org/officeDocument/2006/relationships/slideLayout" Target="../slideLayouts/slideLayout348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55.xml"/><Relationship Id="rId9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58.xml"/><Relationship Id="rId12" Type="http://schemas.openxmlformats.org/officeDocument/2006/relationships/slideLayout" Target="../slideLayouts/slideLayout359.xml"/><Relationship Id="rId13" Type="http://schemas.openxmlformats.org/officeDocument/2006/relationships/slideLayout" Target="../slideLayouts/slideLayout36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6.xml"/><Relationship Id="rId8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2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78.xml"/><Relationship Id="rId8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4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0.xml"/><Relationship Id="rId8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4.xml"/><Relationship Id="rId12" Type="http://schemas.openxmlformats.org/officeDocument/2006/relationships/slideLayout" Target="../slideLayouts/slideLayout395.xml"/><Relationship Id="rId13" Type="http://schemas.openxmlformats.org/officeDocument/2006/relationships/slideLayout" Target="../slideLayouts/slideLayout396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2.xml"/><Relationship Id="rId8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07.xml"/><Relationship Id="rId13" Type="http://schemas.openxmlformats.org/officeDocument/2006/relationships/slideLayout" Target="../slideLayouts/slideLayout408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18.xml"/><Relationship Id="rId12" Type="http://schemas.openxmlformats.org/officeDocument/2006/relationships/slideLayout" Target="../slideLayouts/slideLayout419.xml"/><Relationship Id="rId13" Type="http://schemas.openxmlformats.org/officeDocument/2006/relationships/slideLayout" Target="../slideLayouts/slideLayout420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6.xml"/><Relationship Id="rId8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1.xml"/><Relationship Id="rId13" Type="http://schemas.openxmlformats.org/officeDocument/2006/relationships/slideLayout" Target="../slideLayouts/slideLayout432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38.xml"/><Relationship Id="rId8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3.xml"/><Relationship Id="rId13" Type="http://schemas.openxmlformats.org/officeDocument/2006/relationships/slideLayout" Target="../slideLayouts/slideLayout444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49.xml"/><Relationship Id="rId7" Type="http://schemas.openxmlformats.org/officeDocument/2006/relationships/slideLayout" Target="../slideLayouts/slideLayout450.xml"/><Relationship Id="rId8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4.xml"/><Relationship Id="rId12" Type="http://schemas.openxmlformats.org/officeDocument/2006/relationships/slideLayout" Target="../slideLayouts/slideLayout455.xml"/><Relationship Id="rId13" Type="http://schemas.openxmlformats.org/officeDocument/2006/relationships/slideLayout" Target="../slideLayouts/slideLayout456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2.xml"/><Relationship Id="rId8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68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4.xml"/><Relationship Id="rId8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78.xml"/><Relationship Id="rId12" Type="http://schemas.openxmlformats.org/officeDocument/2006/relationships/slideLayout" Target="../slideLayouts/slideLayout479.xml"/><Relationship Id="rId13" Type="http://schemas.openxmlformats.org/officeDocument/2006/relationships/slideLayout" Target="../slideLayouts/slideLayout48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6.xml"/><Relationship Id="rId8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88.xml"/><Relationship Id="rId10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1.xml"/><Relationship Id="rId13" Type="http://schemas.openxmlformats.org/officeDocument/2006/relationships/slideLayout" Target="../slideLayouts/slideLayout492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93.xml"/><Relationship Id="rId3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498.xml"/><Relationship Id="rId8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03.xml"/><Relationship Id="rId13" Type="http://schemas.openxmlformats.org/officeDocument/2006/relationships/slideLayout" Target="../slideLayouts/slideLayout504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505.xml"/><Relationship Id="rId3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0.xml"/><Relationship Id="rId8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4.xml"/><Relationship Id="rId12" Type="http://schemas.openxmlformats.org/officeDocument/2006/relationships/slideLayout" Target="../slideLayouts/slideLayout515.xml"/><Relationship Id="rId13" Type="http://schemas.openxmlformats.org/officeDocument/2006/relationships/slideLayout" Target="../slideLayouts/slideLayout516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517.xml"/><Relationship Id="rId3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2.xml"/><Relationship Id="rId8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26.xml"/><Relationship Id="rId12" Type="http://schemas.openxmlformats.org/officeDocument/2006/relationships/slideLayout" Target="../slideLayouts/slideLayout527.xml"/><Relationship Id="rId13" Type="http://schemas.openxmlformats.org/officeDocument/2006/relationships/slideLayout" Target="../slideLayouts/slideLayout528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529.xml"/><Relationship Id="rId3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4.xml"/><Relationship Id="rId8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39.xml"/><Relationship Id="rId13" Type="http://schemas.openxmlformats.org/officeDocument/2006/relationships/slideLayout" Target="../slideLayouts/slideLayout540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0.xml"/><Relationship Id="rId12" Type="http://schemas.openxmlformats.org/officeDocument/2006/relationships/slideLayout" Target="../slideLayouts/slideLayout551.xml"/><Relationship Id="rId13" Type="http://schemas.openxmlformats.org/officeDocument/2006/relationships/slideLayout" Target="../slideLayouts/slideLayout552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55.xml"/><Relationship Id="rId5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58.xml"/><Relationship Id="rId8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2.xml"/><Relationship Id="rId12" Type="http://schemas.openxmlformats.org/officeDocument/2006/relationships/slideLayout" Target="../slideLayouts/slideLayout563.xml"/><Relationship Id="rId13" Type="http://schemas.openxmlformats.org/officeDocument/2006/relationships/slideLayout" Target="../slideLayouts/slideLayout564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69.xml"/><Relationship Id="rId7" Type="http://schemas.openxmlformats.org/officeDocument/2006/relationships/slideLayout" Target="../slideLayouts/slideLayout570.xml"/><Relationship Id="rId8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75.xml"/><Relationship Id="rId13" Type="http://schemas.openxmlformats.org/officeDocument/2006/relationships/slideLayout" Target="../slideLayouts/slideLayout576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577.xml"/><Relationship Id="rId3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2.xml"/><Relationship Id="rId8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86.xml"/><Relationship Id="rId12" Type="http://schemas.openxmlformats.org/officeDocument/2006/relationships/slideLayout" Target="../slideLayouts/slideLayout587.xml"/><Relationship Id="rId13" Type="http://schemas.openxmlformats.org/officeDocument/2006/relationships/slideLayout" Target="../slideLayouts/slideLayout58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89.xml"/><Relationship Id="rId3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4.xml"/><Relationship Id="rId8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596.xml"/><Relationship Id="rId10" Type="http://schemas.openxmlformats.org/officeDocument/2006/relationships/slideLayout" Target="../slideLayouts/slideLayout597.xml"/><Relationship Id="rId11" Type="http://schemas.openxmlformats.org/officeDocument/2006/relationships/slideLayout" Target="../slideLayouts/slideLayout598.xml"/><Relationship Id="rId12" Type="http://schemas.openxmlformats.org/officeDocument/2006/relationships/slideLayout" Target="../slideLayouts/slideLayout599.xml"/><Relationship Id="rId13" Type="http://schemas.openxmlformats.org/officeDocument/2006/relationships/slideLayout" Target="../slideLayouts/slideLayout60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slideLayout" Target="../slideLayouts/slideLayout601.xml"/><Relationship Id="rId3" Type="http://schemas.openxmlformats.org/officeDocument/2006/relationships/slideLayout" Target="../slideLayouts/slideLayout602.xml"/><Relationship Id="rId4" Type="http://schemas.openxmlformats.org/officeDocument/2006/relationships/slideLayout" Target="../slideLayouts/slideLayout603.xml"/><Relationship Id="rId5" Type="http://schemas.openxmlformats.org/officeDocument/2006/relationships/slideLayout" Target="../slideLayouts/slideLayout604.xml"/><Relationship Id="rId6" Type="http://schemas.openxmlformats.org/officeDocument/2006/relationships/slideLayout" Target="../slideLayouts/slideLayout605.xml"/><Relationship Id="rId7" Type="http://schemas.openxmlformats.org/officeDocument/2006/relationships/slideLayout" Target="../slideLayouts/slideLayout606.xml"/><Relationship Id="rId8" Type="http://schemas.openxmlformats.org/officeDocument/2006/relationships/slideLayout" Target="../slideLayouts/slideLayout607.xml"/><Relationship Id="rId9" Type="http://schemas.openxmlformats.org/officeDocument/2006/relationships/slideLayout" Target="../slideLayouts/slideLayout608.xml"/><Relationship Id="rId10" Type="http://schemas.openxmlformats.org/officeDocument/2006/relationships/slideLayout" Target="../slideLayouts/slideLayout609.xml"/><Relationship Id="rId11" Type="http://schemas.openxmlformats.org/officeDocument/2006/relationships/slideLayout" Target="../slideLayouts/slideLayout610.xml"/><Relationship Id="rId12" Type="http://schemas.openxmlformats.org/officeDocument/2006/relationships/slideLayout" Target="../slideLayouts/slideLayout611.xml"/><Relationship Id="rId13" Type="http://schemas.openxmlformats.org/officeDocument/2006/relationships/slideLayout" Target="../slideLayouts/slideLayout612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615.xml"/><Relationship Id="rId5" Type="http://schemas.openxmlformats.org/officeDocument/2006/relationships/slideLayout" Target="../slideLayouts/slideLayout616.xml"/><Relationship Id="rId6" Type="http://schemas.openxmlformats.org/officeDocument/2006/relationships/slideLayout" Target="../slideLayouts/slideLayout617.xml"/><Relationship Id="rId7" Type="http://schemas.openxmlformats.org/officeDocument/2006/relationships/slideLayout" Target="../slideLayouts/slideLayout618.xml"/><Relationship Id="rId8" Type="http://schemas.openxmlformats.org/officeDocument/2006/relationships/slideLayout" Target="../slideLayouts/slideLayout619.xml"/><Relationship Id="rId9" Type="http://schemas.openxmlformats.org/officeDocument/2006/relationships/slideLayout" Target="../slideLayouts/slideLayout620.xml"/><Relationship Id="rId10" Type="http://schemas.openxmlformats.org/officeDocument/2006/relationships/slideLayout" Target="../slideLayouts/slideLayout621.xml"/><Relationship Id="rId11" Type="http://schemas.openxmlformats.org/officeDocument/2006/relationships/slideLayout" Target="../slideLayouts/slideLayout622.xml"/><Relationship Id="rId12" Type="http://schemas.openxmlformats.org/officeDocument/2006/relationships/slideLayout" Target="../slideLayouts/slideLayout623.xml"/><Relationship Id="rId13" Type="http://schemas.openxmlformats.org/officeDocument/2006/relationships/slideLayout" Target="../slideLayouts/slideLayout624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60000" y="1030680"/>
            <a:ext cx="7559640" cy="2192760"/>
          </a:xfrm>
          <a:prstGeom prst="rect">
            <a:avLst/>
          </a:prstGeom>
        </p:spPr>
        <p:txBody>
          <a:bodyPr anchor="b" anchorCtr="1">
            <a:noAutofit/>
          </a:bodyPr>
          <a:p>
            <a:pPr algn="ctr">
              <a:lnSpc>
                <a:spcPct val="90000"/>
              </a:lnSpc>
            </a:pPr>
            <a:r>
              <a:rPr b="0" lang="de-DE" sz="4500" spc="-1" strike="noStrike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b="0" lang="en-US" sz="45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92640" y="5839200"/>
            <a:ext cx="2267640" cy="33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5AE250E-5CBA-45AB-A210-0F6304B6FEFC}" type="datetime">
              <a:rPr b="0" lang="en-GB" sz="900" spc="-1" strike="noStrike">
                <a:solidFill>
                  <a:srgbClr val="8b8b8b"/>
                </a:solidFill>
                <a:latin typeface="Calibri"/>
                <a:ea typeface="DejaVu Sans"/>
              </a:rPr>
              <a:t>08/03/22</a:t>
            </a:fld>
            <a:endParaRPr b="0" lang="en-US" sz="9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339000" y="5839200"/>
            <a:ext cx="3401640" cy="3351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47348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lnSpc>
                <a:spcPct val="100000"/>
              </a:lnSpc>
              <a:spcBef>
                <a:spcPts val="129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94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94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0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38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38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77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24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24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51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24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24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29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1829" spc="-1" strike="noStrike"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29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1829" spc="-1" strike="noStrike"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29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1829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6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7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9" name="PlaceHolder 6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0" name="PlaceHolder 7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489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890" spc="-1" strike="noStrike"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lnSpc>
                <a:spcPct val="100000"/>
              </a:lnSpc>
              <a:spcBef>
                <a:spcPts val="15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59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559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2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11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11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94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67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6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22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220" spc="-1" strike="noStrike"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220" spc="-1" strike="noStrike"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220" spc="-1" strike="noStrike"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dt"/>
          </p:nvPr>
        </p:nvSpPr>
        <p:spPr>
          <a:xfrm>
            <a:off x="504000" y="5739120"/>
            <a:ext cx="2348280" cy="434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ftr"/>
          </p:nvPr>
        </p:nvSpPr>
        <p:spPr>
          <a:xfrm>
            <a:off x="3447360" y="5739120"/>
            <a:ext cx="3195000" cy="43416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11" name="TextShape 5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41D48B49-B8C2-42CF-B175-5B605332E880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06E142A5-A4B7-4E1F-9FDE-B90C0E736F31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D279BB43-2523-44F2-9360-D862830FE35C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54159300-37CA-4AB4-B3D2-7E0D6542DF89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3E4F5911-01F9-4EA4-91FE-832DF61BE6E6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EB26BE23-13CF-4DD1-B661-92AC5039445E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2416A45D-FB58-4AD8-AF15-D6A9FA31332D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11BE969B-01AA-402F-A834-27AE0CBBD854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9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0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E61D665A-D208-4A97-8CA1-99CBD3D6D67E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19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1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AF05DFD5-1705-4B9B-8C8B-4C92646B5AE3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1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2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BDE6247B-2548-421C-9286-528CA4CFC88B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3D7ED21A-2A7F-4E85-B713-12EBFA25A510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5" name="PlaceHolder 6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38B17846-BF8E-4A45-9228-91F0D31AB468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8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84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5" name="PlaceHolder 4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6" name="PlaceHolder 5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7" name="PlaceHolder 6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8" name="PlaceHolder 7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9" name="PlaceHolder 8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489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890" spc="-1" strike="noStrike">
              <a:latin typeface="Arial"/>
            </a:endParaRPr>
          </a:p>
        </p:txBody>
      </p:sp>
      <p:sp>
        <p:nvSpPr>
          <p:cNvPr id="1027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lnSpc>
                <a:spcPct val="100000"/>
              </a:lnSpc>
              <a:spcBef>
                <a:spcPts val="15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59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559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2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11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11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94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670" spc="-1" strike="noStrike"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6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220" spc="-1" strike="noStrike"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220" spc="-1" strike="noStrike">
              <a:latin typeface="Arial"/>
            </a:endParaRPr>
          </a:p>
          <a:p>
            <a:pPr lvl="5" marL="2592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220" spc="-1" strike="noStrike">
              <a:latin typeface="Arial"/>
            </a:endParaRPr>
          </a:p>
          <a:p>
            <a:pPr lvl="6" marL="3024000" indent="-216000">
              <a:lnSpc>
                <a:spcPct val="100000"/>
              </a:lnSpc>
              <a:spcBef>
                <a:spcPts val="3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2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220" spc="-1" strike="noStrike">
              <a:latin typeface="Arial"/>
            </a:endParaRPr>
          </a:p>
        </p:txBody>
      </p:sp>
      <p:sp>
        <p:nvSpPr>
          <p:cNvPr id="1028" name="PlaceHolder 3"/>
          <p:cNvSpPr>
            <a:spLocks noGrp="1"/>
          </p:cNvSpPr>
          <p:nvPr>
            <p:ph type="ftr"/>
          </p:nvPr>
        </p:nvSpPr>
        <p:spPr>
          <a:xfrm>
            <a:off x="3447360" y="5739120"/>
            <a:ext cx="3195000" cy="434160"/>
          </a:xfrm>
          <a:prstGeom prst="rect">
            <a:avLst/>
          </a:prstGeom>
        </p:spPr>
        <p:txBody>
          <a:bodyPr lIns="0" rIns="0"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029" name="TextShape 4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D8C35B11-2BE7-4995-84A8-71D629DABCD0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7139C04E-6D5F-4D29-B2B5-16343166C128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8EC1C036-B5CC-4454-B75C-D98851981744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04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5" name="PlaceHolder 3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2000" cy="3654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2000" cy="3654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64FE9A41-C1A9-48CB-98DD-3F3E8FED37B3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87D65B0F-6801-45ED-8D0A-C5BB897BA0E2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82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83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4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15487010-8039-47CF-95E9-BF8CA50F9F48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2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FFC68F81-9FD4-4B91-891C-EECC92B1CFE9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749EE6FC-6CAB-4F78-9A67-FE4B27B5BCFA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7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98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9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0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EB6DF780-A410-4B45-B4BE-DE0E6F9CED6A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8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39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0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1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092D7969-4645-421D-B3B1-F007FA1C032A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9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0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1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2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F71BEE42-5F74-4A98-A646-4FE443321280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20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1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2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52787B88-5E4B-46B3-9706-113F76281E9C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60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1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2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64" name="PlaceHolder 6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4A55C3E0-47D7-443C-AC81-77797CDAA91B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2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03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4" name="PlaceHolder 4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5" name="PlaceHolder 5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6" name="PlaceHolder 6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7" name="PlaceHolder 7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8" name="PlaceHolder 8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PlaceHolder 1"/>
          <p:cNvSpPr>
            <a:spLocks noGrp="1"/>
          </p:cNvSpPr>
          <p:nvPr>
            <p:ph type="title"/>
          </p:nvPr>
        </p:nvSpPr>
        <p:spPr>
          <a:xfrm>
            <a:off x="692640" y="335160"/>
            <a:ext cx="8693640" cy="12171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de-DE" sz="3300" spc="-1" strike="noStrike">
                <a:solidFill>
                  <a:srgbClr val="000000"/>
                </a:solidFill>
                <a:latin typeface="Calibri Light"/>
              </a:rPr>
              <a:t>Mastertitelformat bearbeiten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546" name="PlaceHolder 2"/>
          <p:cNvSpPr>
            <a:spLocks noGrp="1"/>
          </p:cNvSpPr>
          <p:nvPr>
            <p:ph type="body"/>
          </p:nvPr>
        </p:nvSpPr>
        <p:spPr>
          <a:xfrm>
            <a:off x="692640" y="1676520"/>
            <a:ext cx="4283640" cy="399672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100" spc="-1" strike="noStrike">
                <a:solidFill>
                  <a:srgbClr val="000000"/>
                </a:solidFill>
                <a:latin typeface="Calibri"/>
              </a:rPr>
              <a:t>Mastertextformat bearbeiten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en-US" sz="1500" spc="-1" strike="noStrike"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35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en-US" sz="1350" spc="-1" strike="noStrike"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35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en-US" sz="1350" spc="-1" strike="noStrike">
              <a:latin typeface="Arial"/>
            </a:endParaRPr>
          </a:p>
        </p:txBody>
      </p:sp>
      <p:sp>
        <p:nvSpPr>
          <p:cNvPr id="1547" name="PlaceHolder 3"/>
          <p:cNvSpPr>
            <a:spLocks noGrp="1"/>
          </p:cNvSpPr>
          <p:nvPr>
            <p:ph type="body"/>
          </p:nvPr>
        </p:nvSpPr>
        <p:spPr>
          <a:xfrm>
            <a:off x="5103000" y="1676520"/>
            <a:ext cx="4283640" cy="3996720"/>
          </a:xfrm>
          <a:prstGeom prst="rect">
            <a:avLst/>
          </a:prstGeom>
        </p:spPr>
        <p:txBody>
          <a:bodyPr>
            <a:normAutofit/>
          </a:bodyPr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100" spc="-1" strike="noStrike">
                <a:solidFill>
                  <a:srgbClr val="000000"/>
                </a:solidFill>
                <a:latin typeface="Calibri"/>
              </a:rPr>
              <a:t>Mastertextformat bearbeiten</a:t>
            </a:r>
            <a:endParaRPr b="0" lang="en-US" sz="2100" spc="-1" strike="noStrike">
              <a:latin typeface="Arial"/>
            </a:endParaRPr>
          </a:p>
          <a:p>
            <a:pPr lvl="1" marL="5144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Zweite Ebene</a:t>
            </a:r>
            <a:endParaRPr b="0" lang="en-US" sz="1800" spc="-1" strike="noStrike">
              <a:latin typeface="Arial"/>
            </a:endParaRPr>
          </a:p>
          <a:p>
            <a:pPr lvl="2" marL="8571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500" spc="-1" strike="noStrike">
                <a:solidFill>
                  <a:srgbClr val="000000"/>
                </a:solidFill>
                <a:latin typeface="Calibri"/>
              </a:rPr>
              <a:t>Dritte Ebene</a:t>
            </a:r>
            <a:endParaRPr b="0" lang="en-US" sz="1500" spc="-1" strike="noStrike">
              <a:latin typeface="Arial"/>
            </a:endParaRPr>
          </a:p>
          <a:p>
            <a:pPr lvl="3" marL="120024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350" spc="-1" strike="noStrike">
                <a:solidFill>
                  <a:srgbClr val="000000"/>
                </a:solidFill>
                <a:latin typeface="Calibri"/>
              </a:rPr>
              <a:t>Vierte Ebene</a:t>
            </a:r>
            <a:endParaRPr b="0" lang="en-US" sz="1350" spc="-1" strike="noStrike">
              <a:latin typeface="Arial"/>
            </a:endParaRPr>
          </a:p>
          <a:p>
            <a:pPr lvl="4" marL="1542960" indent="-1710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1350" spc="-1" strike="noStrike">
                <a:solidFill>
                  <a:srgbClr val="000000"/>
                </a:solidFill>
                <a:latin typeface="Calibri"/>
              </a:rPr>
              <a:t>Fünfte Ebene</a:t>
            </a:r>
            <a:endParaRPr b="0" lang="en-US" sz="1350" spc="-1" strike="noStrike">
              <a:latin typeface="Arial"/>
            </a:endParaRPr>
          </a:p>
        </p:txBody>
      </p:sp>
      <p:sp>
        <p:nvSpPr>
          <p:cNvPr id="1548" name="PlaceHolder 4"/>
          <p:cNvSpPr>
            <a:spLocks noGrp="1"/>
          </p:cNvSpPr>
          <p:nvPr>
            <p:ph type="dt"/>
          </p:nvPr>
        </p:nvSpPr>
        <p:spPr>
          <a:xfrm>
            <a:off x="692640" y="5839200"/>
            <a:ext cx="2267640" cy="33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B4A4A59-8C46-4A60-9A07-3A8C0D37C7B6}" type="datetime">
              <a:rPr b="0" lang="en-GB" sz="900" spc="-1" strike="noStrike">
                <a:solidFill>
                  <a:srgbClr val="8b8b8b"/>
                </a:solidFill>
                <a:latin typeface="Calibri"/>
                <a:ea typeface="DejaVu Sans"/>
              </a:rPr>
              <a:t>08/03/22</a:t>
            </a:fld>
            <a:endParaRPr b="0" lang="en-US" sz="900" spc="-1" strike="noStrike">
              <a:latin typeface="Times New Roman"/>
            </a:endParaRPr>
          </a:p>
        </p:txBody>
      </p:sp>
      <p:sp>
        <p:nvSpPr>
          <p:cNvPr id="1549" name="PlaceHolder 5"/>
          <p:cNvSpPr>
            <a:spLocks noGrp="1"/>
          </p:cNvSpPr>
          <p:nvPr>
            <p:ph type="ftr"/>
          </p:nvPr>
        </p:nvSpPr>
        <p:spPr>
          <a:xfrm>
            <a:off x="3339000" y="5839200"/>
            <a:ext cx="3401640" cy="33516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550" name="PlaceHolder 6"/>
          <p:cNvSpPr>
            <a:spLocks noGrp="1"/>
          </p:cNvSpPr>
          <p:nvPr>
            <p:ph type="sldNum"/>
          </p:nvPr>
        </p:nvSpPr>
        <p:spPr>
          <a:xfrm>
            <a:off x="7119000" y="5839200"/>
            <a:ext cx="2267640" cy="33516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7C6F99C-D21B-4559-80C6-849414804EB2}" type="slidenum">
              <a:rPr b="0" lang="en-GB" sz="9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US" sz="900" spc="-1" strike="noStrike">
              <a:latin typeface="Times New Roman"/>
            </a:endParaRPr>
          </a:p>
        </p:txBody>
      </p:sp>
      <p:sp>
        <p:nvSpPr>
          <p:cNvPr id="1551" name="TextShape 7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82A6A6D7-EEF7-40F2-9482-2A7F9C2EA887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CC5B6A6F-BC40-4856-8AE8-92ED859AC002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69F5899E-E333-422C-99FA-9CFE5FCBFEB3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26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5AB50B99-DF45-485B-A0F0-BBA43F43F009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64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65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46583CC3-CD03-4588-A068-E74E9EDA9994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0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4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5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D5D4DC5F-A6F3-4FDC-890B-83F4805C0DD3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4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1388BF1D-FD39-4327-865F-29C05FBEF80D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8E1EFF0E-D996-4596-960F-F8E72BD24A11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18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19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0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1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EA43C7EB-9660-492F-B3E6-4D5076775CA1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59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60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1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2" name="PlaceHolder 5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  <p:sldLayoutId id="2147484271" r:id="rId13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B29BB39A-4E37-42F6-A4F9-8353A21CC02A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00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1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2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03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  <p:sldLayoutId id="2147484284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D05608E4-DD7C-49AC-8FA7-5C0C09ED4619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41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2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43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907164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86913F1F-2BDD-4F93-B79C-22990AD62E18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981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82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3" name="PlaceHolder 4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4" name="PlaceHolder 5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5" name="PlaceHolder 6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TextShape 1"/>
          <p:cNvSpPr txBox="1"/>
          <p:nvPr/>
        </p:nvSpPr>
        <p:spPr>
          <a:xfrm>
            <a:off x="8961120" y="5898960"/>
            <a:ext cx="1097280" cy="29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fld id="{ABF1140F-E737-417E-81AF-4AFF2BA71B1F}" type="slidenum"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&lt;number&gt;</a:t>
            </a:fld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23" name="PlaceHolder 2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24" name="PlaceHolder 3"/>
          <p:cNvSpPr>
            <a:spLocks noGrp="1"/>
          </p:cNvSpPr>
          <p:nvPr>
            <p:ph type="body"/>
          </p:nvPr>
        </p:nvSpPr>
        <p:spPr>
          <a:xfrm>
            <a:off x="5040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5" name="PlaceHolder 4"/>
          <p:cNvSpPr>
            <a:spLocks noGrp="1"/>
          </p:cNvSpPr>
          <p:nvPr>
            <p:ph type="body"/>
          </p:nvPr>
        </p:nvSpPr>
        <p:spPr>
          <a:xfrm>
            <a:off x="357120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6" name="PlaceHolder 5"/>
          <p:cNvSpPr>
            <a:spLocks noGrp="1"/>
          </p:cNvSpPr>
          <p:nvPr>
            <p:ph type="body"/>
          </p:nvPr>
        </p:nvSpPr>
        <p:spPr>
          <a:xfrm>
            <a:off x="6638040" y="147384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7" name="PlaceHolder 6"/>
          <p:cNvSpPr>
            <a:spLocks noGrp="1"/>
          </p:cNvSpPr>
          <p:nvPr>
            <p:ph type="body"/>
          </p:nvPr>
        </p:nvSpPr>
        <p:spPr>
          <a:xfrm>
            <a:off x="5040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8" name="PlaceHolder 7"/>
          <p:cNvSpPr>
            <a:spLocks noGrp="1"/>
          </p:cNvSpPr>
          <p:nvPr>
            <p:ph type="body"/>
          </p:nvPr>
        </p:nvSpPr>
        <p:spPr>
          <a:xfrm>
            <a:off x="357120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9" name="PlaceHolder 8"/>
          <p:cNvSpPr>
            <a:spLocks noGrp="1"/>
          </p:cNvSpPr>
          <p:nvPr>
            <p:ph type="body"/>
          </p:nvPr>
        </p:nvSpPr>
        <p:spPr>
          <a:xfrm>
            <a:off x="6638040" y="3382560"/>
            <a:ext cx="292068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  <p:sldLayoutId id="2147484323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50400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250920"/>
            <a:ext cx="9071640" cy="1051560"/>
          </a:xfrm>
          <a:prstGeom prst="rect">
            <a:avLst/>
          </a:prstGeom>
        </p:spPr>
        <p:txBody>
          <a:bodyPr lIns="0" rIns="0" tIns="0" bIns="0" anchor="ctr" anchorCtr="1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04000" y="1473840"/>
            <a:ext cx="4426920" cy="3653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5152680" y="147384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5152680" y="3382560"/>
            <a:ext cx="4426920" cy="1742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3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33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33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3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33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33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33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3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33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33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33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33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TextShape 1"/>
          <p:cNvSpPr txBox="1"/>
          <p:nvPr/>
        </p:nvSpPr>
        <p:spPr>
          <a:xfrm>
            <a:off x="1260000" y="1030680"/>
            <a:ext cx="7559640" cy="2192760"/>
          </a:xfrm>
          <a:prstGeom prst="rect">
            <a:avLst/>
          </a:prstGeom>
          <a:noFill/>
          <a:ln>
            <a:noFill/>
          </a:ln>
        </p:spPr>
        <p:txBody>
          <a:bodyPr anchor="b" anchorCtr="1">
            <a:noAutofit/>
          </a:bodyPr>
          <a:p>
            <a:pPr algn="ctr">
              <a:lnSpc>
                <a:spcPct val="90000"/>
              </a:lnSpc>
            </a:pPr>
            <a:r>
              <a:rPr b="0" lang="en-GB" sz="4500" spc="-1" strike="noStrike">
                <a:solidFill>
                  <a:srgbClr val="000000"/>
                </a:solidFill>
                <a:latin typeface="Calibri Light"/>
                <a:ea typeface="DejaVu Sans"/>
              </a:rPr>
              <a:t>Weather update</a:t>
            </a:r>
            <a:br/>
            <a:r>
              <a:rPr b="0" lang="en-GB" sz="4500" spc="-1" strike="noStrike">
                <a:solidFill>
                  <a:srgbClr val="000000"/>
                </a:solidFill>
                <a:latin typeface="Calibri Light"/>
                <a:ea typeface="DejaVu Sans"/>
              </a:rPr>
              <a:t>HALO-(AC)³</a:t>
            </a:r>
            <a:endParaRPr b="0" lang="en-US" sz="4500" spc="-1" strike="noStrike">
              <a:latin typeface="Arial"/>
            </a:endParaRPr>
          </a:p>
        </p:txBody>
      </p:sp>
      <p:sp>
        <p:nvSpPr>
          <p:cNvPr id="2067" name="TextShape 2"/>
          <p:cNvSpPr txBox="1"/>
          <p:nvPr/>
        </p:nvSpPr>
        <p:spPr>
          <a:xfrm>
            <a:off x="1260360" y="3251160"/>
            <a:ext cx="7559640" cy="157824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Tuesday, 2022-03-08, 09:00 LT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Fri, 2022-03-11 18 UTC (+102h)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31" name="Picture 5_3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32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33" name="Picture 7_8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34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5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Sat, 2022-03-12 00 UTC (+108h)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36" name="Picture 5_4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37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38" name="Picture 7_9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39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Sat, 2022-03-12 06 UTC (+114h)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41" name="Picture 5_5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42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43" name="Picture 7_10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44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Sat, 2022-03-12 12 UTC (+120h)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46" name="Picture 5_8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47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48" name="Picture 7_11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49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TextShape 1"/>
          <p:cNvSpPr txBox="1"/>
          <p:nvPr/>
        </p:nvSpPr>
        <p:spPr>
          <a:xfrm>
            <a:off x="6768360" y="4446360"/>
            <a:ext cx="1382760" cy="369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not available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51" name="Picture 4_28" descr="F:\Studium_NIM\work\Documents\AC3_documents\HALO_AC3\weather_briefing\weather_maps\2022-03-02\mss\precip_20220302_12Z,.png"/>
          <p:cNvPicPr/>
          <p:nvPr/>
        </p:nvPicPr>
        <p:blipFill>
          <a:blip r:embed="rId1"/>
          <a:stretch/>
        </p:blipFill>
        <p:spPr>
          <a:xfrm>
            <a:off x="180000" y="1440000"/>
            <a:ext cx="4500000" cy="3045600"/>
          </a:xfrm>
          <a:prstGeom prst="rect">
            <a:avLst/>
          </a:prstGeom>
          <a:ln w="25560">
            <a:noFill/>
          </a:ln>
        </p:spPr>
      </p:pic>
      <p:sp>
        <p:nvSpPr>
          <p:cNvPr id="2152" name="TextShape 2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IVT, Fri, 2022-03-12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53" name="Picture 5_28" descr="F:\Studium_NIM\work\Documents\AC3_documents\HALO_AC3\weather_briefing\weather_maps\2022-03-02\mss\TCC_20220302_12Z.png"/>
          <p:cNvPicPr/>
          <p:nvPr/>
        </p:nvPicPr>
        <p:blipFill>
          <a:blip r:embed="rId2"/>
          <a:stretch/>
        </p:blipFill>
        <p:spPr>
          <a:xfrm>
            <a:off x="5256000" y="36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54" name="TextShape 3"/>
          <p:cNvSpPr txBox="1"/>
          <p:nvPr/>
        </p:nvSpPr>
        <p:spPr>
          <a:xfrm>
            <a:off x="4392360" y="270000"/>
            <a:ext cx="925920" cy="396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12 UTC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55" name="TextShape 4"/>
          <p:cNvSpPr txBox="1"/>
          <p:nvPr/>
        </p:nvSpPr>
        <p:spPr>
          <a:xfrm>
            <a:off x="4428360" y="5454720"/>
            <a:ext cx="842040" cy="369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18 UTC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56" name="Picture 7_5" descr="F:\Studium_NIM\work\Documents\AC3_documents\HALO_AC3\weather_briefing\weather_maps\2022-03-02\mss\TCC_ICON_20220302_12Z.png"/>
          <p:cNvPicPr/>
          <p:nvPr/>
        </p:nvPicPr>
        <p:blipFill>
          <a:blip r:embed="rId3"/>
          <a:stretch/>
        </p:blipFill>
        <p:spPr>
          <a:xfrm>
            <a:off x="5220000" y="324972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57" name="TextShape 5"/>
          <p:cNvSpPr txBox="1"/>
          <p:nvPr/>
        </p:nvSpPr>
        <p:spPr>
          <a:xfrm>
            <a:off x="216000" y="1080000"/>
            <a:ext cx="2016000" cy="39996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06 UTC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TextShape 1"/>
          <p:cNvSpPr txBox="1"/>
          <p:nvPr/>
        </p:nvSpPr>
        <p:spPr>
          <a:xfrm>
            <a:off x="6768360" y="4446360"/>
            <a:ext cx="1382760" cy="369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not available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59" name="Picture 4_16" descr="F:\Studium_NIM\work\Documents\AC3_documents\HALO_AC3\weather_briefing\weather_maps\2022-03-02\mss\precip_20220302_12Z,.png"/>
          <p:cNvPicPr/>
          <p:nvPr/>
        </p:nvPicPr>
        <p:blipFill>
          <a:blip r:embed="rId1"/>
          <a:stretch/>
        </p:blipFill>
        <p:spPr>
          <a:xfrm>
            <a:off x="180000" y="1440000"/>
            <a:ext cx="4500000" cy="3045600"/>
          </a:xfrm>
          <a:prstGeom prst="rect">
            <a:avLst/>
          </a:prstGeom>
          <a:ln w="25560">
            <a:noFill/>
          </a:ln>
        </p:spPr>
      </p:pic>
      <p:sp>
        <p:nvSpPr>
          <p:cNvPr id="2160" name="TextShape 2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IVT, Sat, 2022-03-12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61" name="Picture 5_16" descr="F:\Studium_NIM\work\Documents\AC3_documents\HALO_AC3\weather_briefing\weather_maps\2022-03-02\mss\TCC_20220302_12Z.png"/>
          <p:cNvPicPr/>
          <p:nvPr/>
        </p:nvPicPr>
        <p:blipFill>
          <a:blip r:embed="rId2"/>
          <a:stretch/>
        </p:blipFill>
        <p:spPr>
          <a:xfrm>
            <a:off x="5256000" y="36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62" name="TextShape 3"/>
          <p:cNvSpPr txBox="1"/>
          <p:nvPr/>
        </p:nvSpPr>
        <p:spPr>
          <a:xfrm>
            <a:off x="4392360" y="270000"/>
            <a:ext cx="925920" cy="3967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06 UTC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63" name="TextShape 4"/>
          <p:cNvSpPr txBox="1"/>
          <p:nvPr/>
        </p:nvSpPr>
        <p:spPr>
          <a:xfrm>
            <a:off x="4428360" y="5454720"/>
            <a:ext cx="842040" cy="3693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12 UTC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64" name="Picture 7_7" descr="F:\Studium_NIM\work\Documents\AC3_documents\HALO_AC3\weather_briefing\weather_maps\2022-03-02\mss\TCC_ICON_20220302_12Z.png"/>
          <p:cNvPicPr/>
          <p:nvPr/>
        </p:nvPicPr>
        <p:blipFill>
          <a:blip r:embed="rId3"/>
          <a:stretch/>
        </p:blipFill>
        <p:spPr>
          <a:xfrm>
            <a:off x="5220000" y="324972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65" name="TextShape 5"/>
          <p:cNvSpPr txBox="1"/>
          <p:nvPr/>
        </p:nvSpPr>
        <p:spPr>
          <a:xfrm>
            <a:off x="216000" y="1080000"/>
            <a:ext cx="2016000" cy="39996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00 UTC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TextShape 1"/>
          <p:cNvSpPr txBox="1"/>
          <p:nvPr/>
        </p:nvSpPr>
        <p:spPr>
          <a:xfrm>
            <a:off x="1260720" y="2502360"/>
            <a:ext cx="7559640" cy="157824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Summary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TextShape 1"/>
          <p:cNvSpPr txBox="1"/>
          <p:nvPr/>
        </p:nvSpPr>
        <p:spPr>
          <a:xfrm>
            <a:off x="504000" y="250920"/>
            <a:ext cx="9071640" cy="451080"/>
          </a:xfrm>
          <a:prstGeom prst="rect">
            <a:avLst/>
          </a:prstGeom>
          <a:noFill/>
          <a:ln w="2556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Summary: Weather Update 2022-03-08, 09:00 LT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68" name="TextShape 2"/>
          <p:cNvSpPr txBox="1"/>
          <p:nvPr/>
        </p:nvSpPr>
        <p:spPr>
          <a:xfrm>
            <a:off x="359640" y="900000"/>
            <a:ext cx="9361080" cy="4860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1800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Thursday, 2022-03-10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Weak cold-air advection over Fram Strait also in latest forecast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Only slight changes in pattern</a:t>
            </a:r>
            <a:endParaRPr b="0" lang="en-US" sz="1800" spc="-1" strike="noStrike">
              <a:latin typeface="Arial"/>
            </a:endParaRPr>
          </a:p>
          <a:p>
            <a:pPr marL="1800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Friday, 2022-03-11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High pressure ridge over Fram Strait slightly more amplified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Warm and moist air intrusion a bit more pronouced than in yesterday 00 UTC forecast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One part into Fram strait towards sea ice and another one towards Barents Sea</a:t>
            </a:r>
            <a:endParaRPr b="0" lang="en-US" sz="1800" spc="-1" strike="noStrike">
              <a:latin typeface="Arial"/>
            </a:endParaRPr>
          </a:p>
          <a:p>
            <a:pPr marL="1800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Saturday, 2022-03-12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Warm and moist air intrusion reaches Fram Strait</a:t>
            </a:r>
            <a:endParaRPr b="0" lang="en-US" sz="1800" spc="-1" strike="noStrike">
              <a:latin typeface="Arial"/>
            </a:endParaRPr>
          </a:p>
          <a:p>
            <a:pPr lvl="1" marL="4572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Slightly increased values of IVT also over sea ice in Fram Strait</a:t>
            </a:r>
            <a:endParaRPr b="0" lang="en-US" sz="1800" spc="-1" strike="noStrike">
              <a:latin typeface="Arial"/>
            </a:endParaRPr>
          </a:p>
          <a:p>
            <a:pPr marL="180000" indent="-180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Shape 1"/>
          <p:cNvSpPr txBox="1"/>
          <p:nvPr/>
        </p:nvSpPr>
        <p:spPr>
          <a:xfrm>
            <a:off x="1260720" y="2502360"/>
            <a:ext cx="7559640" cy="157824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Forecast comparison yesterday 00 UTC vs. 12 UTC</a:t>
            </a:r>
            <a:br/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5_6" descr="F:\Studium_NIM\work\Documents\AC3_documents\HALO_AC3\weather_briefing\weather_maps\2022-03-02\mss\850hPa_thetae_20220303_12Z.png"/>
          <p:cNvPicPr/>
          <p:nvPr/>
        </p:nvPicPr>
        <p:blipFill>
          <a:blip r:embed="rId1"/>
          <a:stretch/>
        </p:blipFill>
        <p:spPr>
          <a:xfrm>
            <a:off x="36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70" name="Picture 4_6" descr="F:\Studium_NIM\work\Documents\AC3_documents\HALO_AC3\weather_briefing\weather_maps\2022-03-02\mss\500hPaGP_wind_20220303_12Z.png"/>
          <p:cNvPicPr/>
          <p:nvPr/>
        </p:nvPicPr>
        <p:blipFill>
          <a:blip r:embed="rId2"/>
          <a:stretch/>
        </p:blipFill>
        <p:spPr>
          <a:xfrm>
            <a:off x="360000" y="39600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71" name="TextShape 1"/>
          <p:cNvSpPr txBox="1"/>
          <p:nvPr/>
        </p:nvSpPr>
        <p:spPr>
          <a:xfrm>
            <a:off x="359640" y="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Thu, 2022-03-10 12 UTC (+60h)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72" name="Picture 4_7" descr="F:\Studium_NIM\work\Documents\AC3_documents\HALO_AC3\weather_briefing\weather_maps\2022-03-02\mss\CAO_20220303_12Z.png"/>
          <p:cNvPicPr/>
          <p:nvPr/>
        </p:nvPicPr>
        <p:blipFill>
          <a:blip r:embed="rId3"/>
          <a:stretch/>
        </p:blipFill>
        <p:spPr>
          <a:xfrm>
            <a:off x="5400000" y="39600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73" name="Picture 5_7" descr="F:\Studium_NIM\work\Documents\AC3_documents\HALO_AC3\weather_briefing\weather_maps\2022-03-02\mss\IVT_20220303_12Z.png"/>
          <p:cNvPicPr/>
          <p:nvPr/>
        </p:nvPicPr>
        <p:blipFill>
          <a:blip r:embed="rId4"/>
          <a:stretch/>
        </p:blipFill>
        <p:spPr>
          <a:xfrm>
            <a:off x="540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74" name="TextShape 2"/>
          <p:cNvSpPr txBox="1"/>
          <p:nvPr/>
        </p:nvSpPr>
        <p:spPr>
          <a:xfrm>
            <a:off x="560520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(ECMWF today)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75" name="TextShape 3"/>
          <p:cNvSpPr txBox="1"/>
          <p:nvPr/>
        </p:nvSpPr>
        <p:spPr>
          <a:xfrm>
            <a:off x="560520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(ECMWF today)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76" name="TextShape 4"/>
          <p:cNvSpPr txBox="1"/>
          <p:nvPr/>
        </p:nvSpPr>
        <p:spPr>
          <a:xfrm>
            <a:off x="56448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(yest. 00UTC)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77" name="TextShape 5"/>
          <p:cNvSpPr txBox="1"/>
          <p:nvPr/>
        </p:nvSpPr>
        <p:spPr>
          <a:xfrm>
            <a:off x="56520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(ECMWF yest.)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5_0" descr="F:\Studium_NIM\work\Documents\AC3_documents\HALO_AC3\weather_briefing\weather_maps\2022-03-02\mss\850hPa_thetae_20220303_12Z.png"/>
          <p:cNvPicPr/>
          <p:nvPr/>
        </p:nvPicPr>
        <p:blipFill>
          <a:blip r:embed="rId1"/>
          <a:stretch/>
        </p:blipFill>
        <p:spPr>
          <a:xfrm>
            <a:off x="36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79" name="Picture 4_0" descr="F:\Studium_NIM\work\Documents\AC3_documents\HALO_AC3\weather_briefing\weather_maps\2022-03-02\mss\500hPaGP_wind_20220303_12Z.png"/>
          <p:cNvPicPr/>
          <p:nvPr/>
        </p:nvPicPr>
        <p:blipFill>
          <a:blip r:embed="rId2"/>
          <a:stretch/>
        </p:blipFill>
        <p:spPr>
          <a:xfrm>
            <a:off x="360000" y="39600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80" name="TextShape 1"/>
          <p:cNvSpPr txBox="1"/>
          <p:nvPr/>
        </p:nvSpPr>
        <p:spPr>
          <a:xfrm>
            <a:off x="359640" y="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Thu, 2022-03-10 12 UTC (+60h)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81" name="Picture 4_1" descr="F:\Studium_NIM\work\Documents\AC3_documents\HALO_AC3\weather_briefing\weather_maps\2022-03-02\mss\CAO_20220303_12Z.png"/>
          <p:cNvPicPr/>
          <p:nvPr/>
        </p:nvPicPr>
        <p:blipFill>
          <a:blip r:embed="rId3"/>
          <a:stretch/>
        </p:blipFill>
        <p:spPr>
          <a:xfrm>
            <a:off x="5400000" y="39600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82" name="Picture 5_1" descr="F:\Studium_NIM\work\Documents\AC3_documents\HALO_AC3\weather_briefing\weather_maps\2022-03-02\mss\IVT_20220303_12Z.png"/>
          <p:cNvPicPr/>
          <p:nvPr/>
        </p:nvPicPr>
        <p:blipFill>
          <a:blip r:embed="rId4"/>
          <a:stretch/>
        </p:blipFill>
        <p:spPr>
          <a:xfrm>
            <a:off x="540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83" name="TextShape 2"/>
          <p:cNvSpPr txBox="1"/>
          <p:nvPr/>
        </p:nvSpPr>
        <p:spPr>
          <a:xfrm>
            <a:off x="560520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4" name="TextShape 3"/>
          <p:cNvSpPr txBox="1"/>
          <p:nvPr/>
        </p:nvSpPr>
        <p:spPr>
          <a:xfrm>
            <a:off x="560520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5" name="TextShape 4"/>
          <p:cNvSpPr txBox="1"/>
          <p:nvPr/>
        </p:nvSpPr>
        <p:spPr>
          <a:xfrm>
            <a:off x="56448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(yest. 00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6" name="TextShape 5"/>
          <p:cNvSpPr txBox="1"/>
          <p:nvPr/>
        </p:nvSpPr>
        <p:spPr>
          <a:xfrm>
            <a:off x="56520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(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yest. 00UTC)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087" name="TextShape 6"/>
          <p:cNvSpPr txBox="1"/>
          <p:nvPr/>
        </p:nvSpPr>
        <p:spPr>
          <a:xfrm>
            <a:off x="1368000" y="5098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88" name="TextShape 7"/>
          <p:cNvSpPr txBox="1"/>
          <p:nvPr/>
        </p:nvSpPr>
        <p:spPr>
          <a:xfrm>
            <a:off x="2376000" y="4882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89" name="TextShape 8"/>
          <p:cNvSpPr txBox="1"/>
          <p:nvPr/>
        </p:nvSpPr>
        <p:spPr>
          <a:xfrm>
            <a:off x="2628000" y="417600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0" name="TextShape 9"/>
          <p:cNvSpPr txBox="1"/>
          <p:nvPr/>
        </p:nvSpPr>
        <p:spPr>
          <a:xfrm>
            <a:off x="3096000" y="4234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1" name="TextShape 10"/>
          <p:cNvSpPr txBox="1"/>
          <p:nvPr/>
        </p:nvSpPr>
        <p:spPr>
          <a:xfrm>
            <a:off x="7704000" y="4090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2" name="TextShape 11"/>
          <p:cNvSpPr txBox="1"/>
          <p:nvPr/>
        </p:nvSpPr>
        <p:spPr>
          <a:xfrm>
            <a:off x="7344000" y="4810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093" name="TextShape 12"/>
          <p:cNvSpPr txBox="1"/>
          <p:nvPr/>
        </p:nvSpPr>
        <p:spPr>
          <a:xfrm>
            <a:off x="6336000" y="5026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" name="Picture 5_12" descr="F:\Studium_NIM\work\Documents\AC3_documents\HALO_AC3\weather_briefing\weather_maps\2022-03-02\mss\850hPa_thetae_20220303_12Z.png"/>
          <p:cNvPicPr/>
          <p:nvPr/>
        </p:nvPicPr>
        <p:blipFill>
          <a:blip r:embed="rId1"/>
          <a:stretch/>
        </p:blipFill>
        <p:spPr>
          <a:xfrm>
            <a:off x="36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95" name="Picture 4_12" descr="F:\Studium_NIM\work\Documents\AC3_documents\HALO_AC3\weather_briefing\weather_maps\2022-03-02\mss\500hPaGP_wind_20220303_12Z.png"/>
          <p:cNvPicPr/>
          <p:nvPr/>
        </p:nvPicPr>
        <p:blipFill>
          <a:blip r:embed="rId2"/>
          <a:stretch/>
        </p:blipFill>
        <p:spPr>
          <a:xfrm>
            <a:off x="360000" y="39600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96" name="TextShape 1"/>
          <p:cNvSpPr txBox="1"/>
          <p:nvPr/>
        </p:nvSpPr>
        <p:spPr>
          <a:xfrm>
            <a:off x="359640" y="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Fri, 2022-03-11 12 UTC (+84h)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097" name="Picture 4_13" descr="F:\Studium_NIM\work\Documents\AC3_documents\HALO_AC3\weather_briefing\weather_maps\2022-03-02\mss\CAO_20220303_12Z.png"/>
          <p:cNvPicPr/>
          <p:nvPr/>
        </p:nvPicPr>
        <p:blipFill>
          <a:blip r:embed="rId3"/>
          <a:stretch/>
        </p:blipFill>
        <p:spPr>
          <a:xfrm>
            <a:off x="5400000" y="39600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098" name="Picture 5_13" descr="F:\Studium_NIM\work\Documents\AC3_documents\HALO_AC3\weather_briefing\weather_maps\2022-03-02\mss\IVT_20220303_12Z.png"/>
          <p:cNvPicPr/>
          <p:nvPr/>
        </p:nvPicPr>
        <p:blipFill>
          <a:blip r:embed="rId4"/>
          <a:stretch/>
        </p:blipFill>
        <p:spPr>
          <a:xfrm>
            <a:off x="540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099" name="TextShape 2"/>
          <p:cNvSpPr txBox="1"/>
          <p:nvPr/>
        </p:nvSpPr>
        <p:spPr>
          <a:xfrm>
            <a:off x="560556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0" name="TextShape 3"/>
          <p:cNvSpPr txBox="1"/>
          <p:nvPr/>
        </p:nvSpPr>
        <p:spPr>
          <a:xfrm>
            <a:off x="560556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1" name="TextShape 4"/>
          <p:cNvSpPr txBox="1"/>
          <p:nvPr/>
        </p:nvSpPr>
        <p:spPr>
          <a:xfrm>
            <a:off x="56484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Geopot. and T (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yest. 00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2" name="TextShape 5"/>
          <p:cNvSpPr txBox="1"/>
          <p:nvPr/>
        </p:nvSpPr>
        <p:spPr>
          <a:xfrm>
            <a:off x="56556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 (</a:t>
            </a: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yest. 00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03" name="TextShape 6"/>
          <p:cNvSpPr txBox="1"/>
          <p:nvPr/>
        </p:nvSpPr>
        <p:spPr>
          <a:xfrm>
            <a:off x="7992000" y="4126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4" name="TextShape 7"/>
          <p:cNvSpPr txBox="1"/>
          <p:nvPr/>
        </p:nvSpPr>
        <p:spPr>
          <a:xfrm>
            <a:off x="8496000" y="4702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5" name="TextShape 8"/>
          <p:cNvSpPr txBox="1"/>
          <p:nvPr/>
        </p:nvSpPr>
        <p:spPr>
          <a:xfrm>
            <a:off x="3024000" y="4162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6" name="TextShape 9"/>
          <p:cNvSpPr txBox="1"/>
          <p:nvPr/>
        </p:nvSpPr>
        <p:spPr>
          <a:xfrm>
            <a:off x="3528000" y="4594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7" name="TextShape 10"/>
          <p:cNvSpPr txBox="1"/>
          <p:nvPr/>
        </p:nvSpPr>
        <p:spPr>
          <a:xfrm>
            <a:off x="360000" y="5386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8" name="TextShape 11"/>
          <p:cNvSpPr txBox="1"/>
          <p:nvPr/>
        </p:nvSpPr>
        <p:spPr>
          <a:xfrm>
            <a:off x="5400000" y="5242320"/>
            <a:ext cx="2880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000" spc="-1" strike="noStrike">
                <a:latin typeface="Arial"/>
              </a:rPr>
              <a:t>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109" name="TextShape 12"/>
          <p:cNvSpPr txBox="1"/>
          <p:nvPr/>
        </p:nvSpPr>
        <p:spPr>
          <a:xfrm>
            <a:off x="2052000" y="4378320"/>
            <a:ext cx="2880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Arial"/>
              </a:rPr>
              <a:t>H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Picture 5_18" descr="F:\Studium_NIM\work\Documents\AC3_documents\HALO_AC3\weather_briefing\weather_maps\2022-03-02\mss\850hPa_thetae_20220303_12Z.png"/>
          <p:cNvPicPr/>
          <p:nvPr/>
        </p:nvPicPr>
        <p:blipFill>
          <a:blip r:embed="rId1"/>
          <a:stretch/>
        </p:blipFill>
        <p:spPr>
          <a:xfrm>
            <a:off x="36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111" name="Picture 4_18" descr="F:\Studium_NIM\work\Documents\AC3_documents\HALO_AC3\weather_briefing\weather_maps\2022-03-02\mss\500hPaGP_wind_20220303_12Z.png"/>
          <p:cNvPicPr/>
          <p:nvPr/>
        </p:nvPicPr>
        <p:blipFill>
          <a:blip r:embed="rId2"/>
          <a:stretch/>
        </p:blipFill>
        <p:spPr>
          <a:xfrm>
            <a:off x="360000" y="39600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112" name="TextShape 1"/>
          <p:cNvSpPr txBox="1"/>
          <p:nvPr/>
        </p:nvSpPr>
        <p:spPr>
          <a:xfrm>
            <a:off x="359640" y="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Fri, 2022-03-11 12 UTC (+84h)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13" name="Picture 4_19" descr="F:\Studium_NIM\work\Documents\AC3_documents\HALO_AC3\weather_briefing\weather_maps\2022-03-02\mss\CAO_20220303_12Z.png"/>
          <p:cNvPicPr/>
          <p:nvPr/>
        </p:nvPicPr>
        <p:blipFill>
          <a:blip r:embed="rId3"/>
          <a:stretch/>
        </p:blipFill>
        <p:spPr>
          <a:xfrm>
            <a:off x="5400000" y="396000"/>
            <a:ext cx="4320000" cy="2928960"/>
          </a:xfrm>
          <a:prstGeom prst="rect">
            <a:avLst/>
          </a:prstGeom>
          <a:ln w="25560">
            <a:noFill/>
          </a:ln>
        </p:spPr>
      </p:pic>
      <p:pic>
        <p:nvPicPr>
          <p:cNvPr id="2114" name="Picture 5_19" descr="F:\Studium_NIM\work\Documents\AC3_documents\HALO_AC3\weather_briefing\weather_maps\2022-03-02\mss\IVT_20220303_12Z.png"/>
          <p:cNvPicPr/>
          <p:nvPr/>
        </p:nvPicPr>
        <p:blipFill>
          <a:blip r:embed="rId4"/>
          <a:stretch/>
        </p:blipFill>
        <p:spPr>
          <a:xfrm>
            <a:off x="5400000" y="3371760"/>
            <a:ext cx="4320000" cy="2928960"/>
          </a:xfrm>
          <a:prstGeom prst="rect">
            <a:avLst/>
          </a:prstGeom>
          <a:ln w="25560">
            <a:noFill/>
          </a:ln>
        </p:spPr>
      </p:pic>
      <p:sp>
        <p:nvSpPr>
          <p:cNvPr id="2115" name="TextShape 2"/>
          <p:cNvSpPr txBox="1"/>
          <p:nvPr/>
        </p:nvSpPr>
        <p:spPr>
          <a:xfrm>
            <a:off x="560556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IVT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16" name="TextShape 3"/>
          <p:cNvSpPr txBox="1"/>
          <p:nvPr/>
        </p:nvSpPr>
        <p:spPr>
          <a:xfrm>
            <a:off x="560556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850 hPa Equiv. pot. T </a:t>
            </a:r>
            <a:r>
              <a:rPr b="1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(yest. 12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17" name="TextShape 4"/>
          <p:cNvSpPr txBox="1"/>
          <p:nvPr/>
        </p:nvSpPr>
        <p:spPr>
          <a:xfrm>
            <a:off x="564840" y="3960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IVT (yest. 00 UTC)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18" name="TextShape 5"/>
          <p:cNvSpPr txBox="1"/>
          <p:nvPr/>
        </p:nvSpPr>
        <p:spPr>
          <a:xfrm>
            <a:off x="565560" y="3373200"/>
            <a:ext cx="3912120" cy="28800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txBody>
          <a:bodyPr tIns="0" bIns="0" anchorCtr="1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850 hPa Equiv. pot. T (yest. 00 UTC)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TextShape 1"/>
          <p:cNvSpPr txBox="1"/>
          <p:nvPr/>
        </p:nvSpPr>
        <p:spPr>
          <a:xfrm>
            <a:off x="1260720" y="2502360"/>
            <a:ext cx="7559640" cy="1578240"/>
          </a:xfrm>
          <a:prstGeom prst="rect">
            <a:avLst/>
          </a:prstGeom>
          <a:noFill/>
          <a:ln>
            <a:noFill/>
          </a:ln>
        </p:spPr>
        <p:txBody>
          <a:bodyPr anchorCtr="1">
            <a:noAutofit/>
          </a:bodyPr>
          <a:p>
            <a:pPr algn="ctr"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Detailed outlook for Friday &amp; Saturday</a:t>
            </a:r>
            <a:br/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2022-03-07 12 UTC: 90h - 120h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500 hPa Geopot &amp; T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Sea level pressure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Fri, 2022-03-11 06 UTC (+90h)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21" name="Picture 5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22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23" name="Picture 7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24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TextShape 1"/>
          <p:cNvSpPr txBox="1"/>
          <p:nvPr/>
        </p:nvSpPr>
        <p:spPr>
          <a:xfrm>
            <a:off x="359640" y="180000"/>
            <a:ext cx="7559640" cy="774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Fri, 2022-03-11 12 UTC (+96h)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126" name="Picture 5_2" descr="F:\Studium_NIM\work\Documents\AC3_documents\HALO_AC3\weather_briefing\weather_maps\2022-03-02\mss\TCC_20220302_12Z.png"/>
          <p:cNvPicPr/>
          <p:nvPr/>
        </p:nvPicPr>
        <p:blipFill>
          <a:blip r:embed="rId1"/>
          <a:stretch/>
        </p:blipFill>
        <p:spPr>
          <a:xfrm>
            <a:off x="21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27" name="TextShape 2"/>
          <p:cNvSpPr txBox="1"/>
          <p:nvPr/>
        </p:nvSpPr>
        <p:spPr>
          <a:xfrm>
            <a:off x="360000" y="936000"/>
            <a:ext cx="186192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Total CC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128" name="Picture 7_0" descr="F:\Studium_NIM\work\Documents\AC3_documents\HALO_AC3\weather_briefing\weather_maps\2022-03-02\mss\TCC_ICON_20220302_12Z.png"/>
          <p:cNvPicPr/>
          <p:nvPr/>
        </p:nvPicPr>
        <p:blipFill>
          <a:blip r:embed="rId2"/>
          <a:stretch/>
        </p:blipFill>
        <p:spPr>
          <a:xfrm>
            <a:off x="5076000" y="1341000"/>
            <a:ext cx="4500000" cy="3051000"/>
          </a:xfrm>
          <a:prstGeom prst="rect">
            <a:avLst/>
          </a:prstGeom>
          <a:ln w="25560">
            <a:noFill/>
          </a:ln>
        </p:spPr>
      </p:pic>
      <p:sp>
        <p:nvSpPr>
          <p:cNvPr id="2129" name="TextShape 3"/>
          <p:cNvSpPr txBox="1"/>
          <p:nvPr/>
        </p:nvSpPr>
        <p:spPr>
          <a:xfrm>
            <a:off x="5400000" y="936000"/>
            <a:ext cx="1800000" cy="640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ECMWF Low CC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2019-03-25T18:14:51Z</dcterms:created>
  <dc:creator>Janosch</dc:creator>
  <dc:description/>
  <dc:language>en-GB</dc:language>
  <cp:lastModifiedBy/>
  <cp:lastPrinted>2019-04-01T16:04:37Z</cp:lastPrinted>
  <dcterms:modified xsi:type="dcterms:W3CDTF">2022-03-08T09:17:59Z</dcterms:modified>
  <cp:revision>184</cp:revision>
  <dc:subject/>
  <dc:title>Weather briefing AFLUX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PresentationFormat">
    <vt:lpwstr>Bildschirmpräsentation (4:3)</vt:lpwstr>
  </property>
  <property fmtid="{D5CDD505-2E9C-101B-9397-08002B2CF9AE}" pid="6" name="ScaleCrop">
    <vt:bool>0</vt:bool>
  </property>
  <property fmtid="{D5CDD505-2E9C-101B-9397-08002B2CF9AE}" pid="7" name="ShareDoc">
    <vt:bool>0</vt:bool>
  </property>
</Properties>
</file>