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59" r:id="rId2"/>
    <p:sldId id="268" r:id="rId3"/>
  </p:sldIdLst>
  <p:sldSz cx="6858000" cy="9906000" type="A4"/>
  <p:notesSz cx="6858000" cy="994727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27" autoAdjust="0"/>
    <p:restoredTop sz="90929"/>
  </p:normalViewPr>
  <p:slideViewPr>
    <p:cSldViewPr>
      <p:cViewPr>
        <p:scale>
          <a:sx n="70" d="100"/>
          <a:sy n="70" d="100"/>
        </p:scale>
        <p:origin x="1672" y="3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27" tIns="48014" rIns="96027" bIns="48014" numCol="1" anchor="t" anchorCtr="0" compatLnSpc="1">
            <a:prstTxWarp prst="textNoShape">
              <a:avLst/>
            </a:prstTxWarp>
          </a:bodyPr>
          <a:lstStyle>
            <a:lvl1pPr defTabSz="960387" eaLnBrk="1" hangingPunct="1">
              <a:defRPr sz="13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27" tIns="48014" rIns="96027" bIns="48014" numCol="1" anchor="t" anchorCtr="0" compatLnSpc="1">
            <a:prstTxWarp prst="textNoShape">
              <a:avLst/>
            </a:prstTxWarp>
          </a:bodyPr>
          <a:lstStyle>
            <a:lvl1pPr algn="r" defTabSz="960387" eaLnBrk="1" hangingPunct="1">
              <a:defRPr sz="13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0388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27" tIns="48014" rIns="96027" bIns="48014" numCol="1" anchor="b" anchorCtr="0" compatLnSpc="1">
            <a:prstTxWarp prst="textNoShape">
              <a:avLst/>
            </a:prstTxWarp>
          </a:bodyPr>
          <a:lstStyle>
            <a:lvl1pPr defTabSz="960387" eaLnBrk="1" hangingPunct="1">
              <a:defRPr sz="13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50388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27" tIns="48014" rIns="96027" bIns="48014" numCol="1" anchor="b" anchorCtr="0" compatLnSpc="1">
            <a:prstTxWarp prst="textNoShape">
              <a:avLst/>
            </a:prstTxWarp>
          </a:bodyPr>
          <a:lstStyle>
            <a:lvl1pPr algn="r" defTabSz="960387" eaLnBrk="1" hangingPunct="1">
              <a:defRPr sz="1300"/>
            </a:lvl1pPr>
          </a:lstStyle>
          <a:p>
            <a:pPr>
              <a:defRPr/>
            </a:pPr>
            <a:fld id="{226ECA0C-AF09-4827-A4DE-E8FAB951B3AD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4F514-D519-4BFC-9C04-EC84980330CD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62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1AD3C-24BE-4878-B435-D4A4C8E5731A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6750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FED7B-6D74-44AD-A48A-7A021045739E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372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09730-50E1-4D97-BC69-8B07C5EC4F89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088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B10F5-71AB-4E6E-9BE4-21962BDB1DF7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6989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6D8F-BE86-4485-B589-7AFEB58978AC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865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5EB0D-D30D-4BE5-B013-60FB2A141F47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969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1FEF9-0DAB-47EA-860B-8B5F6FA4FF4B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861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D89C1-0C69-43C1-86C6-AF382A02F8BE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0166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EBB52-AB0A-41C3-8FCE-4ABBE50B045F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827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F4CF2-EA7F-41A8-AB2D-9281AB7FB4CC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2080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71488" y="527050"/>
            <a:ext cx="59150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71488" y="2636838"/>
            <a:ext cx="5915025" cy="628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ED791E3-5F65-4CF2-8038-83B4D9C47DFF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hteck 1"/>
          <p:cNvSpPr>
            <a:spLocks noChangeArrowheads="1"/>
          </p:cNvSpPr>
          <p:nvPr/>
        </p:nvSpPr>
        <p:spPr bwMode="auto">
          <a:xfrm>
            <a:off x="5703888" y="128588"/>
            <a:ext cx="1000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en-US" sz="1800" b="1">
                <a:solidFill>
                  <a:srgbClr val="FF0000"/>
                </a:solidFill>
                <a:latin typeface="Calibri" panose="020F0502020204030204" pitchFamily="34" charset="0"/>
              </a:rPr>
              <a:t>POLAR 5</a:t>
            </a:r>
          </a:p>
        </p:txBody>
      </p:sp>
      <p:sp>
        <p:nvSpPr>
          <p:cNvPr id="3076" name="Rechteck 2"/>
          <p:cNvSpPr>
            <a:spLocks noChangeArrowheads="1"/>
          </p:cNvSpPr>
          <p:nvPr/>
        </p:nvSpPr>
        <p:spPr bwMode="auto">
          <a:xfrm>
            <a:off x="198438" y="111125"/>
            <a:ext cx="4187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en-US" dirty="0" err="1" smtClean="0">
                <a:latin typeface="Calibri" panose="020F0502020204030204" pitchFamily="34" charset="0"/>
              </a:rPr>
              <a:t>MOSAiC</a:t>
            </a:r>
            <a:r>
              <a:rPr lang="de-DE" altLang="en-US" dirty="0" smtClean="0">
                <a:latin typeface="Calibri" panose="020F0502020204030204" pitchFamily="34" charset="0"/>
              </a:rPr>
              <a:t>-ACA </a:t>
            </a:r>
            <a:r>
              <a:rPr lang="de-DE" altLang="en-US" dirty="0">
                <a:latin typeface="Calibri" panose="020F0502020204030204" pitchFamily="34" charset="0"/>
              </a:rPr>
              <a:t>Flight </a:t>
            </a:r>
            <a:r>
              <a:rPr lang="de-DE" altLang="en-US" dirty="0" smtClean="0">
                <a:latin typeface="Calibri" panose="020F0502020204030204" pitchFamily="34" charset="0"/>
              </a:rPr>
              <a:t>2020 09 02</a:t>
            </a:r>
            <a:endParaRPr lang="de-DE" altLang="en-US" dirty="0">
              <a:latin typeface="Calibri" panose="020F0502020204030204" pitchFamily="34" charset="0"/>
            </a:endParaRPr>
          </a:p>
        </p:txBody>
      </p:sp>
      <p:sp>
        <p:nvSpPr>
          <p:cNvPr id="3077" name="Textfeld 3"/>
          <p:cNvSpPr txBox="1">
            <a:spLocks noChangeArrowheads="1"/>
          </p:cNvSpPr>
          <p:nvPr/>
        </p:nvSpPr>
        <p:spPr bwMode="auto">
          <a:xfrm>
            <a:off x="198438" y="631825"/>
            <a:ext cx="413542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808038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808038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808038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808038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808038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en-US" sz="1600" dirty="0">
                <a:latin typeface="Calibri" panose="020F0502020204030204" pitchFamily="34" charset="0"/>
              </a:rPr>
              <a:t>Crew: 	Mission PI	</a:t>
            </a:r>
            <a:r>
              <a:rPr lang="de-DE" altLang="en-US" sz="1600" dirty="0" smtClean="0">
                <a:latin typeface="Calibri" panose="020F0502020204030204" pitchFamily="34" charset="0"/>
              </a:rPr>
              <a:t>Mario </a:t>
            </a:r>
            <a:r>
              <a:rPr lang="de-DE" altLang="en-US" sz="1600" dirty="0" err="1" smtClean="0">
                <a:latin typeface="Calibri" panose="020F0502020204030204" pitchFamily="34" charset="0"/>
              </a:rPr>
              <a:t>Mech</a:t>
            </a:r>
            <a:endParaRPr lang="de-DE" altLang="en-US" sz="1600" dirty="0">
              <a:latin typeface="Calibri" panose="020F0502020204030204" pitchFamily="34" charset="0"/>
            </a:endParaRPr>
          </a:p>
          <a:p>
            <a:pPr eaLnBrk="1" hangingPunct="1"/>
            <a:r>
              <a:rPr lang="de-DE" altLang="en-US" sz="1600" dirty="0">
                <a:latin typeface="Calibri" panose="020F0502020204030204" pitchFamily="34" charset="0"/>
              </a:rPr>
              <a:t>	AWI		</a:t>
            </a:r>
            <a:r>
              <a:rPr lang="de-DE" altLang="en-US" sz="1600" dirty="0" smtClean="0">
                <a:latin typeface="Calibri" panose="020F0502020204030204" pitchFamily="34" charset="0"/>
              </a:rPr>
              <a:t>Clemens Collin</a:t>
            </a:r>
          </a:p>
          <a:p>
            <a:pPr eaLnBrk="1" hangingPunct="1"/>
            <a:r>
              <a:rPr lang="de-DE" altLang="en-US" sz="1600" dirty="0">
                <a:latin typeface="Calibri" panose="020F0502020204030204" pitchFamily="34" charset="0"/>
              </a:rPr>
              <a:t>	</a:t>
            </a:r>
            <a:r>
              <a:rPr lang="de-DE" altLang="en-US" sz="1600" dirty="0" smtClean="0">
                <a:latin typeface="Calibri" panose="020F0502020204030204" pitchFamily="34" charset="0"/>
              </a:rPr>
              <a:t>AWI		Martin Gehrmann</a:t>
            </a:r>
            <a:endParaRPr lang="de-DE" altLang="en-US" sz="1600" dirty="0">
              <a:latin typeface="Calibri" panose="020F0502020204030204" pitchFamily="34" charset="0"/>
            </a:endParaRPr>
          </a:p>
          <a:p>
            <a:pPr eaLnBrk="1" hangingPunct="1"/>
            <a:r>
              <a:rPr lang="de-DE" altLang="en-US" sz="1600" dirty="0">
                <a:latin typeface="Calibri" panose="020F0502020204030204" pitchFamily="34" charset="0"/>
              </a:rPr>
              <a:t>	Eagle/</a:t>
            </a:r>
            <a:r>
              <a:rPr lang="de-DE" altLang="en-US" sz="1600" dirty="0" err="1">
                <a:latin typeface="Calibri" panose="020F0502020204030204" pitchFamily="34" charset="0"/>
              </a:rPr>
              <a:t>Hawk</a:t>
            </a:r>
            <a:r>
              <a:rPr lang="de-DE" altLang="en-US" sz="1600" dirty="0">
                <a:latin typeface="Calibri" panose="020F0502020204030204" pitchFamily="34" charset="0"/>
              </a:rPr>
              <a:t>	</a:t>
            </a:r>
            <a:r>
              <a:rPr lang="de-DE" altLang="en-US" sz="1600" dirty="0" smtClean="0">
                <a:latin typeface="Calibri" panose="020F0502020204030204" pitchFamily="34" charset="0"/>
              </a:rPr>
              <a:t>Michael Schäfer</a:t>
            </a:r>
            <a:endParaRPr lang="de-DE" altLang="en-US" sz="1600" dirty="0">
              <a:latin typeface="Calibri" panose="020F0502020204030204" pitchFamily="34" charset="0"/>
            </a:endParaRPr>
          </a:p>
          <a:p>
            <a:pPr eaLnBrk="1" hangingPunct="1"/>
            <a:r>
              <a:rPr lang="de-DE" altLang="en-US" sz="1600" dirty="0">
                <a:latin typeface="Calibri" panose="020F0502020204030204" pitchFamily="34" charset="0"/>
              </a:rPr>
              <a:t>	</a:t>
            </a:r>
            <a:r>
              <a:rPr lang="de-DE" altLang="en-US" sz="1600" dirty="0" err="1">
                <a:latin typeface="Calibri" panose="020F0502020204030204" pitchFamily="34" charset="0"/>
              </a:rPr>
              <a:t>MiRAC</a:t>
            </a:r>
            <a:r>
              <a:rPr lang="de-DE" altLang="en-US" sz="1600" dirty="0">
                <a:latin typeface="Calibri" panose="020F0502020204030204" pitchFamily="34" charset="0"/>
              </a:rPr>
              <a:t>		</a:t>
            </a:r>
            <a:r>
              <a:rPr lang="de-DE" altLang="en-US" sz="1600" dirty="0" smtClean="0">
                <a:latin typeface="Calibri" panose="020F0502020204030204" pitchFamily="34" charset="0"/>
              </a:rPr>
              <a:t>Friedhelm Jansen</a:t>
            </a:r>
            <a:endParaRPr lang="de-DE" altLang="en-US" sz="1600" dirty="0">
              <a:latin typeface="Calibri" panose="020F0502020204030204" pitchFamily="34" charset="0"/>
            </a:endParaRPr>
          </a:p>
          <a:p>
            <a:pPr eaLnBrk="1" hangingPunct="1"/>
            <a:r>
              <a:rPr lang="de-DE" altLang="en-US" sz="1600" dirty="0">
                <a:latin typeface="Calibri" panose="020F0502020204030204" pitchFamily="34" charset="0"/>
              </a:rPr>
              <a:t>	PMS		</a:t>
            </a:r>
            <a:r>
              <a:rPr lang="de-DE" altLang="en-US" sz="1600" dirty="0" smtClean="0">
                <a:latin typeface="Calibri" panose="020F0502020204030204" pitchFamily="34" charset="0"/>
              </a:rPr>
              <a:t>Valerian Hahn</a:t>
            </a:r>
            <a:endParaRPr lang="de-DE" altLang="en-US" sz="1600" dirty="0">
              <a:latin typeface="Calibri" panose="020F0502020204030204" pitchFamily="34" charset="0"/>
            </a:endParaRPr>
          </a:p>
        </p:txBody>
      </p:sp>
      <p:sp>
        <p:nvSpPr>
          <p:cNvPr id="3078" name="Rechteck 4"/>
          <p:cNvSpPr>
            <a:spLocks noChangeArrowheads="1"/>
          </p:cNvSpPr>
          <p:nvPr/>
        </p:nvSpPr>
        <p:spPr bwMode="auto">
          <a:xfrm>
            <a:off x="4479925" y="892175"/>
            <a:ext cx="2447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08038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808038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808038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808038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808038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en-US" sz="1600" dirty="0">
                <a:latin typeface="Calibri" panose="020F0502020204030204" pitchFamily="34" charset="0"/>
              </a:rPr>
              <a:t>Est. Take Off:    </a:t>
            </a:r>
            <a:r>
              <a:rPr lang="de-DE" altLang="en-US" sz="1600" dirty="0" smtClean="0">
                <a:latin typeface="Calibri" panose="020F0502020204030204" pitchFamily="34" charset="0"/>
              </a:rPr>
              <a:t>09:00 </a:t>
            </a:r>
            <a:r>
              <a:rPr lang="de-DE" altLang="en-US" sz="1600" dirty="0">
                <a:latin typeface="Calibri" panose="020F0502020204030204" pitchFamily="34" charset="0"/>
              </a:rPr>
              <a:t>LT</a:t>
            </a:r>
          </a:p>
          <a:p>
            <a:pPr eaLnBrk="1" hangingPunct="1"/>
            <a:endParaRPr lang="de-DE" altLang="en-US" sz="1600" dirty="0">
              <a:latin typeface="Calibri" panose="020F0502020204030204" pitchFamily="34" charset="0"/>
            </a:endParaRPr>
          </a:p>
          <a:p>
            <a:pPr eaLnBrk="1" hangingPunct="1"/>
            <a:r>
              <a:rPr lang="de-DE" altLang="en-US" sz="1600" dirty="0">
                <a:latin typeface="Calibri" panose="020F0502020204030204" pitchFamily="34" charset="0"/>
              </a:rPr>
              <a:t>Est. Duration:   </a:t>
            </a:r>
            <a:r>
              <a:rPr lang="de-DE" altLang="en-US" sz="1600" dirty="0" smtClean="0">
                <a:latin typeface="Calibri" panose="020F0502020204030204" pitchFamily="34" charset="0"/>
              </a:rPr>
              <a:t>4.5 </a:t>
            </a:r>
            <a:r>
              <a:rPr lang="de-DE" altLang="en-US" sz="1600" dirty="0" err="1">
                <a:latin typeface="Calibri" panose="020F0502020204030204" pitchFamily="34" charset="0"/>
              </a:rPr>
              <a:t>Hours</a:t>
            </a:r>
            <a:endParaRPr lang="de-DE" altLang="en-US" sz="1600" dirty="0">
              <a:latin typeface="Calibri" panose="020F050202020403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50" t="3844" r="11151" b="5851"/>
          <a:stretch/>
        </p:blipFill>
        <p:spPr>
          <a:xfrm>
            <a:off x="1124744" y="5241032"/>
            <a:ext cx="4928546" cy="3168352"/>
          </a:xfrm>
          <a:prstGeom prst="rect">
            <a:avLst/>
          </a:prstGeom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145787"/>
              </p:ext>
            </p:extLst>
          </p:nvPr>
        </p:nvGraphicFramePr>
        <p:xfrm>
          <a:off x="908720" y="2363213"/>
          <a:ext cx="3810000" cy="2190750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3885905384"/>
                    </a:ext>
                  </a:extLst>
                </a:gridCol>
                <a:gridCol w="803920">
                  <a:extLst>
                    <a:ext uri="{9D8B030D-6E8A-4147-A177-3AD203B41FA5}">
                      <a16:colId xmlns:a16="http://schemas.microsoft.com/office/drawing/2014/main" val="39890688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06604482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71763967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390856363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51934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LYR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78° 14,7‘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15° 28,9‘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179448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81° 7,0‘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15° 11,8‘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8:21 UTC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93755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W2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81° 31,7‘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6° 54,5‘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95796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W3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81° 29,0‘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8° 5,0‘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31073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W4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79° 0,0‘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10° 21,6‘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67361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W5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78° 55,4‘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11° 55,4‘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9116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W6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78° 53,4‘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12°</a:t>
                      </a:r>
                      <a:r>
                        <a:rPr lang="de-DE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51,6‘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02083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LYR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78° 14,7‘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15° 28,9‘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135528"/>
                  </a:ext>
                </a:extLst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1302876" y="4721787"/>
            <a:ext cx="1594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+mn-lt"/>
              </a:rPr>
              <a:t>5 </a:t>
            </a:r>
            <a:r>
              <a:rPr lang="de-DE" sz="2000" dirty="0" err="1" smtClean="0">
                <a:latin typeface="+mn-lt"/>
              </a:rPr>
              <a:t>dropsondes</a:t>
            </a:r>
            <a:endParaRPr lang="de-DE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0648" y="5436145"/>
            <a:ext cx="6370637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de-DE" altLang="en-US" sz="1400" dirty="0" smtClean="0">
                <a:latin typeface="Calibri" panose="020F0502020204030204" pitchFamily="34" charset="0"/>
              </a:rPr>
              <a:t> </a:t>
            </a:r>
            <a:endParaRPr lang="en-GB" altLang="en-US" sz="1400" dirty="0" smtClean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de-DE" altLang="en-US" sz="1400" u="sng" dirty="0" smtClean="0">
                <a:latin typeface="Calibri" panose="020F0502020204030204" pitchFamily="34" charset="0"/>
              </a:rPr>
              <a:t>Flight Plan</a:t>
            </a:r>
            <a:endParaRPr lang="en-GB" altLang="en-US" sz="1400" u="sng" dirty="0" smtClean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de-DE" altLang="en-US" sz="1400" b="1" dirty="0" smtClean="0">
                <a:latin typeface="Calibri" panose="020F0502020204030204" pitchFamily="34" charset="0"/>
              </a:rPr>
              <a:t>LYR – W1  </a:t>
            </a:r>
            <a:r>
              <a:rPr lang="de-DE" altLang="en-US" sz="1400" dirty="0" err="1" smtClean="0">
                <a:latin typeface="Calibri" panose="020F0502020204030204" pitchFamily="34" charset="0"/>
              </a:rPr>
              <a:t>ascend</a:t>
            </a:r>
            <a:r>
              <a:rPr lang="de-DE" altLang="en-US" sz="1400" dirty="0" smtClean="0">
                <a:latin typeface="Calibri" panose="020F0502020204030204" pitchFamily="34" charset="0"/>
              </a:rPr>
              <a:t> 10,000 </a:t>
            </a:r>
            <a:r>
              <a:rPr lang="de-DE" altLang="en-US" sz="1400" dirty="0" err="1" smtClean="0">
                <a:latin typeface="Calibri" panose="020F0502020204030204" pitchFamily="34" charset="0"/>
              </a:rPr>
              <a:t>ft</a:t>
            </a:r>
            <a:r>
              <a:rPr lang="de-DE" altLang="en-US" sz="1400" dirty="0" smtClean="0">
                <a:latin typeface="Calibri" panose="020F0502020204030204" pitchFamily="34" charset="0"/>
              </a:rPr>
              <a:t>: </a:t>
            </a:r>
            <a:r>
              <a:rPr lang="de-DE" altLang="en-US" sz="1400" b="1" dirty="0" smtClean="0">
                <a:latin typeface="Calibri" panose="020F0502020204030204" pitchFamily="34" charset="0"/>
              </a:rPr>
              <a:t>180 NM @180kn			60 min</a:t>
            </a:r>
          </a:p>
          <a:p>
            <a:pPr eaLnBrk="1" hangingPunct="1">
              <a:defRPr/>
            </a:pPr>
            <a:r>
              <a:rPr lang="de-DE" altLang="en-US" sz="1400" b="1" dirty="0">
                <a:latin typeface="Calibri" panose="020F0502020204030204" pitchFamily="34" charset="0"/>
              </a:rPr>
              <a:t>W1 – W2 </a:t>
            </a:r>
            <a:r>
              <a:rPr lang="de-DE" altLang="en-US" sz="1400" dirty="0">
                <a:latin typeface="Calibri" panose="020F0502020204030204" pitchFamily="34" charset="0"/>
              </a:rPr>
              <a:t>at 10,000 </a:t>
            </a:r>
            <a:r>
              <a:rPr lang="de-DE" altLang="en-US" sz="1400" dirty="0" err="1">
                <a:latin typeface="Calibri" panose="020F0502020204030204" pitchFamily="34" charset="0"/>
              </a:rPr>
              <a:t>ft</a:t>
            </a:r>
            <a:r>
              <a:rPr lang="de-DE" altLang="en-US" sz="1400" dirty="0">
                <a:latin typeface="Calibri" panose="020F0502020204030204" pitchFamily="34" charset="0"/>
              </a:rPr>
              <a:t>: </a:t>
            </a:r>
            <a:r>
              <a:rPr lang="de-DE" altLang="en-US" sz="1400" b="1" dirty="0" smtClean="0">
                <a:latin typeface="Calibri" panose="020F0502020204030204" pitchFamily="34" charset="0"/>
              </a:rPr>
              <a:t>80 </a:t>
            </a:r>
            <a:r>
              <a:rPr lang="de-DE" altLang="en-US" sz="1400" b="1" dirty="0">
                <a:latin typeface="Calibri" panose="020F0502020204030204" pitchFamily="34" charset="0"/>
              </a:rPr>
              <a:t>NM @</a:t>
            </a:r>
            <a:r>
              <a:rPr lang="de-DE" altLang="en-US" sz="1400" b="1" dirty="0" smtClean="0">
                <a:latin typeface="Calibri" panose="020F0502020204030204" pitchFamily="34" charset="0"/>
              </a:rPr>
              <a:t>140kn</a:t>
            </a:r>
            <a:r>
              <a:rPr lang="de-DE" altLang="en-US" sz="1400" b="1" dirty="0">
                <a:latin typeface="Calibri" panose="020F0502020204030204" pitchFamily="34" charset="0"/>
              </a:rPr>
              <a:t>			</a:t>
            </a:r>
            <a:r>
              <a:rPr lang="de-DE" altLang="en-US" sz="1400" b="1" dirty="0" smtClean="0">
                <a:latin typeface="Calibri" panose="020F0502020204030204" pitchFamily="34" charset="0"/>
              </a:rPr>
              <a:t>34 </a:t>
            </a:r>
            <a:r>
              <a:rPr lang="de-DE" altLang="en-US" sz="1400" b="1" dirty="0">
                <a:latin typeface="Calibri" panose="020F0502020204030204" pitchFamily="34" charset="0"/>
              </a:rPr>
              <a:t>min</a:t>
            </a:r>
          </a:p>
          <a:p>
            <a:pPr eaLnBrk="1" hangingPunct="1">
              <a:defRPr/>
            </a:pPr>
            <a:r>
              <a:rPr lang="de-DE" altLang="en-US" sz="1400" b="1" dirty="0" smtClean="0">
                <a:latin typeface="Calibri" panose="020F0502020204030204" pitchFamily="34" charset="0"/>
              </a:rPr>
              <a:t>W2 </a:t>
            </a:r>
            <a:r>
              <a:rPr lang="de-DE" altLang="en-US" sz="1400" b="1" dirty="0">
                <a:latin typeface="Calibri" panose="020F0502020204030204" pitchFamily="34" charset="0"/>
              </a:rPr>
              <a:t>– </a:t>
            </a:r>
            <a:r>
              <a:rPr lang="de-DE" altLang="en-US" sz="1400" b="1" dirty="0" smtClean="0">
                <a:latin typeface="Calibri" panose="020F0502020204030204" pitchFamily="34" charset="0"/>
              </a:rPr>
              <a:t>W3 </a:t>
            </a:r>
            <a:r>
              <a:rPr lang="de-DE" altLang="en-US" sz="1400" b="1" dirty="0" err="1" smtClean="0">
                <a:latin typeface="Calibri" panose="020F0502020204030204" pitchFamily="34" charset="0"/>
              </a:rPr>
              <a:t>descend</a:t>
            </a:r>
            <a:r>
              <a:rPr lang="de-DE" altLang="en-US" sz="1400" b="1" dirty="0" smtClean="0">
                <a:latin typeface="Calibri" panose="020F0502020204030204" pitchFamily="34" charset="0"/>
              </a:rPr>
              <a:t> 200 </a:t>
            </a:r>
            <a:r>
              <a:rPr lang="de-DE" altLang="en-US" sz="1400" b="1" dirty="0" err="1" smtClean="0">
                <a:latin typeface="Calibri" panose="020F0502020204030204" pitchFamily="34" charset="0"/>
              </a:rPr>
              <a:t>ft</a:t>
            </a:r>
            <a:r>
              <a:rPr lang="de-DE" altLang="en-US" sz="1400" dirty="0" smtClean="0">
                <a:latin typeface="Calibri" panose="020F0502020204030204" pitchFamily="34" charset="0"/>
              </a:rPr>
              <a:t> </a:t>
            </a:r>
            <a:r>
              <a:rPr lang="de-DE" altLang="en-US" sz="1400" dirty="0" err="1" smtClean="0">
                <a:latin typeface="Calibri" panose="020F0502020204030204" pitchFamily="34" charset="0"/>
              </a:rPr>
              <a:t>with</a:t>
            </a:r>
            <a:r>
              <a:rPr lang="de-DE" altLang="en-US" sz="1400" dirty="0" smtClean="0">
                <a:latin typeface="Calibri" panose="020F0502020204030204" pitchFamily="34" charset="0"/>
              </a:rPr>
              <a:t> 1,000 </a:t>
            </a:r>
            <a:r>
              <a:rPr lang="de-DE" altLang="en-US" sz="1400" dirty="0" err="1" smtClean="0">
                <a:latin typeface="Calibri" panose="020F0502020204030204" pitchFamily="34" charset="0"/>
              </a:rPr>
              <a:t>ft</a:t>
            </a:r>
            <a:r>
              <a:rPr lang="de-DE" altLang="en-US" sz="1400" dirty="0" smtClean="0">
                <a:latin typeface="Calibri" panose="020F0502020204030204" pitchFamily="34" charset="0"/>
              </a:rPr>
              <a:t>/min			15 min</a:t>
            </a:r>
          </a:p>
          <a:p>
            <a:pPr eaLnBrk="1" hangingPunct="1">
              <a:defRPr/>
            </a:pPr>
            <a:endParaRPr lang="de-DE" altLang="en-US" sz="1400" b="1" dirty="0" smtClean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de-DE" altLang="en-US" sz="1400" b="1" dirty="0" smtClean="0">
                <a:latin typeface="Calibri" panose="020F0502020204030204" pitchFamily="34" charset="0"/>
              </a:rPr>
              <a:t>W3 </a:t>
            </a:r>
            <a:r>
              <a:rPr lang="de-DE" altLang="en-US" sz="1400" b="1" dirty="0">
                <a:latin typeface="Calibri" panose="020F0502020204030204" pitchFamily="34" charset="0"/>
              </a:rPr>
              <a:t>– </a:t>
            </a:r>
            <a:r>
              <a:rPr lang="de-DE" altLang="en-US" sz="1400" b="1" dirty="0" smtClean="0">
                <a:latin typeface="Calibri" panose="020F0502020204030204" pitchFamily="34" charset="0"/>
              </a:rPr>
              <a:t>W2 different </a:t>
            </a:r>
            <a:r>
              <a:rPr lang="de-DE" altLang="en-US" sz="1400" b="1" dirty="0" err="1" smtClean="0">
                <a:latin typeface="Calibri" panose="020F0502020204030204" pitchFamily="34" charset="0"/>
              </a:rPr>
              <a:t>levels</a:t>
            </a:r>
            <a:r>
              <a:rPr lang="de-DE" altLang="en-US" sz="1400" b="1" dirty="0" smtClean="0">
                <a:latin typeface="Calibri" panose="020F0502020204030204" pitchFamily="34" charset="0"/>
              </a:rPr>
              <a:t> </a:t>
            </a:r>
            <a:r>
              <a:rPr lang="de-DE" altLang="en-US" sz="1400" dirty="0" smtClean="0">
                <a:latin typeface="Calibri" panose="020F0502020204030204" pitchFamily="34" charset="0"/>
              </a:rPr>
              <a:t>: </a:t>
            </a:r>
            <a:r>
              <a:rPr lang="de-DE" altLang="en-US" sz="1400" b="1" dirty="0" smtClean="0">
                <a:latin typeface="Calibri" panose="020F0502020204030204" pitchFamily="34" charset="0"/>
              </a:rPr>
              <a:t>10 </a:t>
            </a:r>
            <a:r>
              <a:rPr lang="de-DE" altLang="en-US" sz="1400" b="1" dirty="0">
                <a:latin typeface="Calibri" panose="020F0502020204030204" pitchFamily="34" charset="0"/>
              </a:rPr>
              <a:t>NM @120kn			</a:t>
            </a:r>
            <a:r>
              <a:rPr lang="de-DE" altLang="en-US" sz="1400" b="1" dirty="0" smtClean="0">
                <a:latin typeface="Calibri" panose="020F0502020204030204" pitchFamily="34" charset="0"/>
              </a:rPr>
              <a:t>30 </a:t>
            </a:r>
            <a:r>
              <a:rPr lang="de-DE" altLang="en-US" sz="1400" b="1" dirty="0">
                <a:latin typeface="Calibri" panose="020F0502020204030204" pitchFamily="34" charset="0"/>
              </a:rPr>
              <a:t>min</a:t>
            </a:r>
          </a:p>
          <a:p>
            <a:pPr eaLnBrk="1" hangingPunct="1">
              <a:defRPr/>
            </a:pPr>
            <a:endParaRPr lang="de-DE" altLang="en-US" sz="1400" dirty="0" smtClean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de-DE" altLang="en-US" sz="1400" b="1" dirty="0" smtClean="0">
                <a:latin typeface="Calibri" panose="020F0502020204030204" pitchFamily="34" charset="0"/>
              </a:rPr>
              <a:t>W2 –W4  </a:t>
            </a:r>
            <a:r>
              <a:rPr lang="de-DE" altLang="en-US" sz="1400" dirty="0" err="1">
                <a:latin typeface="Calibri" panose="020F0502020204030204" pitchFamily="34" charset="0"/>
              </a:rPr>
              <a:t>ascend</a:t>
            </a:r>
            <a:r>
              <a:rPr lang="de-DE" altLang="en-US" sz="1400" dirty="0">
                <a:latin typeface="Calibri" panose="020F0502020204030204" pitchFamily="34" charset="0"/>
              </a:rPr>
              <a:t> 10,000 </a:t>
            </a:r>
            <a:r>
              <a:rPr lang="de-DE" altLang="en-US" sz="1400" dirty="0" err="1">
                <a:latin typeface="Calibri" panose="020F0502020204030204" pitchFamily="34" charset="0"/>
              </a:rPr>
              <a:t>ft</a:t>
            </a:r>
            <a:r>
              <a:rPr lang="de-DE" altLang="en-US" sz="1400" dirty="0">
                <a:latin typeface="Calibri" panose="020F0502020204030204" pitchFamily="34" charset="0"/>
              </a:rPr>
              <a:t>: </a:t>
            </a:r>
            <a:r>
              <a:rPr lang="de-DE" altLang="en-US" sz="1400" b="1" dirty="0" smtClean="0">
                <a:latin typeface="Calibri" panose="020F0502020204030204" pitchFamily="34" charset="0"/>
              </a:rPr>
              <a:t>150 </a:t>
            </a:r>
            <a:r>
              <a:rPr lang="de-DE" altLang="en-US" sz="1400" b="1" dirty="0">
                <a:latin typeface="Calibri" panose="020F0502020204030204" pitchFamily="34" charset="0"/>
              </a:rPr>
              <a:t>NM @180kn			</a:t>
            </a:r>
            <a:r>
              <a:rPr lang="de-DE" altLang="en-US" sz="1400" b="1" dirty="0" smtClean="0">
                <a:latin typeface="Calibri" panose="020F0502020204030204" pitchFamily="34" charset="0"/>
              </a:rPr>
              <a:t>50 min</a:t>
            </a:r>
          </a:p>
          <a:p>
            <a:pPr eaLnBrk="1" hangingPunct="1">
              <a:defRPr/>
            </a:pPr>
            <a:endParaRPr lang="de-DE" altLang="en-US" sz="1400" dirty="0" smtClean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de-DE" altLang="en-US" sz="1400" b="1" dirty="0" smtClean="0">
                <a:latin typeface="Calibri" panose="020F0502020204030204" pitchFamily="34" charset="0"/>
              </a:rPr>
              <a:t>W4 – NYA – W6 at</a:t>
            </a:r>
            <a:r>
              <a:rPr lang="de-DE" altLang="en-US" sz="1400" dirty="0" smtClean="0">
                <a:latin typeface="Calibri" panose="020F0502020204030204" pitchFamily="34" charset="0"/>
              </a:rPr>
              <a:t> </a:t>
            </a:r>
            <a:r>
              <a:rPr lang="de-DE" altLang="en-US" sz="1400" dirty="0">
                <a:latin typeface="Calibri" panose="020F0502020204030204" pitchFamily="34" charset="0"/>
              </a:rPr>
              <a:t>10,000 </a:t>
            </a:r>
            <a:r>
              <a:rPr lang="de-DE" altLang="en-US" sz="1400" dirty="0" err="1">
                <a:latin typeface="Calibri" panose="020F0502020204030204" pitchFamily="34" charset="0"/>
              </a:rPr>
              <a:t>ft</a:t>
            </a:r>
            <a:r>
              <a:rPr lang="de-DE" altLang="en-US" sz="1400" dirty="0">
                <a:latin typeface="Calibri" panose="020F0502020204030204" pitchFamily="34" charset="0"/>
              </a:rPr>
              <a:t>: </a:t>
            </a:r>
            <a:r>
              <a:rPr lang="de-DE" altLang="en-US" sz="1400" b="1" dirty="0" smtClean="0">
                <a:latin typeface="Calibri" panose="020F0502020204030204" pitchFamily="34" charset="0"/>
              </a:rPr>
              <a:t>30 </a:t>
            </a:r>
            <a:r>
              <a:rPr lang="de-DE" altLang="en-US" sz="1400" b="1" dirty="0">
                <a:latin typeface="Calibri" panose="020F0502020204030204" pitchFamily="34" charset="0"/>
              </a:rPr>
              <a:t>NM @</a:t>
            </a:r>
            <a:r>
              <a:rPr lang="de-DE" altLang="en-US" sz="1400" b="1" dirty="0" smtClean="0">
                <a:latin typeface="Calibri" panose="020F0502020204030204" pitchFamily="34" charset="0"/>
              </a:rPr>
              <a:t>140kn</a:t>
            </a:r>
            <a:r>
              <a:rPr lang="de-DE" altLang="en-US" sz="1400" b="1" dirty="0">
                <a:latin typeface="Calibri" panose="020F0502020204030204" pitchFamily="34" charset="0"/>
              </a:rPr>
              <a:t>			</a:t>
            </a:r>
            <a:r>
              <a:rPr lang="de-DE" altLang="en-US" sz="1400" b="1" dirty="0" smtClean="0">
                <a:latin typeface="Calibri" panose="020F0502020204030204" pitchFamily="34" charset="0"/>
              </a:rPr>
              <a:t>15 </a:t>
            </a:r>
            <a:r>
              <a:rPr lang="de-DE" altLang="en-US" sz="1400" b="1" dirty="0">
                <a:latin typeface="Calibri" panose="020F0502020204030204" pitchFamily="34" charset="0"/>
              </a:rPr>
              <a:t>min</a:t>
            </a:r>
          </a:p>
          <a:p>
            <a:pPr eaLnBrk="1" hangingPunct="1">
              <a:defRPr/>
            </a:pPr>
            <a:endParaRPr lang="de-DE" altLang="en-US" sz="1400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de-DE" altLang="en-US" sz="1400" b="1" dirty="0" smtClean="0">
                <a:latin typeface="Calibri" panose="020F0502020204030204" pitchFamily="34" charset="0"/>
              </a:rPr>
              <a:t>W6 </a:t>
            </a:r>
            <a:r>
              <a:rPr lang="de-DE" altLang="en-US" sz="1400" b="1" dirty="0">
                <a:latin typeface="Calibri" panose="020F0502020204030204" pitchFamily="34" charset="0"/>
              </a:rPr>
              <a:t>– LYR </a:t>
            </a:r>
            <a:r>
              <a:rPr lang="de-DE" altLang="en-US" sz="1400" b="1" dirty="0" smtClean="0">
                <a:latin typeface="Calibri" panose="020F0502020204030204" pitchFamily="34" charset="0"/>
              </a:rPr>
              <a:t> </a:t>
            </a:r>
            <a:r>
              <a:rPr lang="de-DE" altLang="en-US" sz="1400" dirty="0" smtClean="0">
                <a:latin typeface="Calibri" panose="020F0502020204030204" pitchFamily="34" charset="0"/>
              </a:rPr>
              <a:t>10,000 </a:t>
            </a:r>
            <a:r>
              <a:rPr lang="de-DE" altLang="en-US" sz="1400" dirty="0" err="1">
                <a:latin typeface="Calibri" panose="020F0502020204030204" pitchFamily="34" charset="0"/>
              </a:rPr>
              <a:t>ft</a:t>
            </a:r>
            <a:r>
              <a:rPr lang="de-DE" altLang="en-US" sz="1400" dirty="0">
                <a:latin typeface="Calibri" panose="020F0502020204030204" pitchFamily="34" charset="0"/>
              </a:rPr>
              <a:t>: </a:t>
            </a:r>
            <a:r>
              <a:rPr lang="de-DE" altLang="en-US" sz="1400" b="1" dirty="0" smtClean="0">
                <a:latin typeface="Calibri" panose="020F0502020204030204" pitchFamily="34" charset="0"/>
              </a:rPr>
              <a:t>50 </a:t>
            </a:r>
            <a:r>
              <a:rPr lang="de-DE" altLang="en-US" sz="1400" b="1" dirty="0">
                <a:latin typeface="Calibri" panose="020F0502020204030204" pitchFamily="34" charset="0"/>
              </a:rPr>
              <a:t>NM @</a:t>
            </a:r>
            <a:r>
              <a:rPr lang="de-DE" altLang="en-US" sz="1400" b="1" dirty="0" smtClean="0">
                <a:latin typeface="Calibri" panose="020F0502020204030204" pitchFamily="34" charset="0"/>
              </a:rPr>
              <a:t>180kn</a:t>
            </a:r>
            <a:r>
              <a:rPr lang="de-DE" altLang="en-US" sz="1400" b="1" dirty="0">
                <a:latin typeface="Calibri" panose="020F0502020204030204" pitchFamily="34" charset="0"/>
              </a:rPr>
              <a:t>		</a:t>
            </a:r>
            <a:r>
              <a:rPr lang="de-DE" altLang="en-US" sz="1400" b="1" dirty="0" smtClean="0">
                <a:latin typeface="Calibri" panose="020F0502020204030204" pitchFamily="34" charset="0"/>
              </a:rPr>
              <a:t>		20 </a:t>
            </a:r>
            <a:r>
              <a:rPr lang="de-DE" altLang="en-US" sz="1400" b="1" dirty="0">
                <a:latin typeface="Calibri" panose="020F0502020204030204" pitchFamily="34" charset="0"/>
              </a:rPr>
              <a:t>min</a:t>
            </a:r>
          </a:p>
          <a:p>
            <a:pPr eaLnBrk="1" hangingPunct="1">
              <a:defRPr/>
            </a:pPr>
            <a:endParaRPr lang="de-DE" altLang="en-US" sz="1400" b="1" dirty="0" smtClean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b="1" dirty="0" smtClean="0">
                <a:latin typeface="+mn-lt"/>
              </a:rPr>
              <a:t>Total:				ca 4 </a:t>
            </a:r>
            <a:r>
              <a:rPr lang="en-US" b="1" dirty="0" err="1" smtClean="0">
                <a:latin typeface="+mn-lt"/>
              </a:rPr>
              <a:t>hr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>00 </a:t>
            </a:r>
            <a:r>
              <a:rPr lang="en-US" b="1" dirty="0" smtClean="0">
                <a:latin typeface="+mn-lt"/>
              </a:rPr>
              <a:t>min</a:t>
            </a:r>
            <a:endParaRPr lang="de-DE" altLang="en-US" sz="1400" b="1" dirty="0" smtClean="0">
              <a:latin typeface="+mn-lt"/>
            </a:endParaRPr>
          </a:p>
          <a:p>
            <a:pPr eaLnBrk="1" hangingPunct="1">
              <a:defRPr/>
            </a:pPr>
            <a:endParaRPr lang="de-DE" altLang="en-US" sz="1400" dirty="0" smtClean="0">
              <a:latin typeface="Calibri" panose="020F050202020403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4568"/>
            <a:ext cx="6858000" cy="35882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99</Words>
  <Application>Microsoft Office PowerPoint</Application>
  <PresentationFormat>A4-Papier (210 x 297 mm)</PresentationFormat>
  <Paragraphs>53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Standarddesign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Eike</dc:creator>
  <cp:lastModifiedBy>wendisch</cp:lastModifiedBy>
  <cp:revision>171</cp:revision>
  <cp:lastPrinted>2014-05-03T13:50:23Z</cp:lastPrinted>
  <dcterms:created xsi:type="dcterms:W3CDTF">2012-04-25T01:12:08Z</dcterms:created>
  <dcterms:modified xsi:type="dcterms:W3CDTF">2020-09-01T15:26:43Z</dcterms:modified>
</cp:coreProperties>
</file>