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6" r:id="rId20"/>
    <p:sldId id="273" r:id="rId21"/>
    <p:sldId id="275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A197A-8FEF-4106-9386-37668D8A2FE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A4DA6F1-B964-4A0D-BEE1-848613D59C02}">
      <dgm:prSet phldrT="[Text]"/>
      <dgm:spPr/>
      <dgm:t>
        <a:bodyPr/>
        <a:lstStyle/>
        <a:p>
          <a:r>
            <a:rPr lang="de-DE" dirty="0"/>
            <a:t>Annahmen (Axiome)</a:t>
          </a:r>
        </a:p>
      </dgm:t>
    </dgm:pt>
    <dgm:pt modelId="{A782CA66-8883-4891-9C88-D7BA3D9404DA}" type="parTrans" cxnId="{15D80B35-0C94-4FE4-8183-F1AA149AB3F1}">
      <dgm:prSet/>
      <dgm:spPr/>
      <dgm:t>
        <a:bodyPr/>
        <a:lstStyle/>
        <a:p>
          <a:endParaRPr lang="de-DE"/>
        </a:p>
      </dgm:t>
    </dgm:pt>
    <dgm:pt modelId="{1A569F57-C5CF-4A7F-95C6-0DA565BB4E61}" type="sibTrans" cxnId="{15D80B35-0C94-4FE4-8183-F1AA149AB3F1}">
      <dgm:prSet/>
      <dgm:spPr/>
      <dgm:t>
        <a:bodyPr/>
        <a:lstStyle/>
        <a:p>
          <a:endParaRPr lang="de-DE"/>
        </a:p>
      </dgm:t>
    </dgm:pt>
    <dgm:pt modelId="{99A8B0F7-17E6-481D-BB59-5B6859279CBC}">
      <dgm:prSet phldrT="[Text]"/>
      <dgm:spPr/>
      <dgm:t>
        <a:bodyPr/>
        <a:lstStyle/>
        <a:p>
          <a:r>
            <a:rPr lang="de-DE" dirty="0"/>
            <a:t>Folgerungsschritte (Beweis)</a:t>
          </a:r>
        </a:p>
      </dgm:t>
    </dgm:pt>
    <dgm:pt modelId="{C9313685-834A-401F-A071-9DFF4CB23554}" type="parTrans" cxnId="{FB3348C5-6294-45E7-A167-AABF8016D7E7}">
      <dgm:prSet/>
      <dgm:spPr/>
      <dgm:t>
        <a:bodyPr/>
        <a:lstStyle/>
        <a:p>
          <a:endParaRPr lang="de-DE"/>
        </a:p>
      </dgm:t>
    </dgm:pt>
    <dgm:pt modelId="{88A6EFAA-9C82-4B97-9B47-97467B3A7C48}" type="sibTrans" cxnId="{FB3348C5-6294-45E7-A167-AABF8016D7E7}">
      <dgm:prSet/>
      <dgm:spPr/>
      <dgm:t>
        <a:bodyPr/>
        <a:lstStyle/>
        <a:p>
          <a:endParaRPr lang="de-DE"/>
        </a:p>
      </dgm:t>
    </dgm:pt>
    <dgm:pt modelId="{A164FAE1-1AAE-4EDC-8CFA-D9B6AAE188E8}">
      <dgm:prSet phldrT="[Text]"/>
      <dgm:spPr/>
      <dgm:t>
        <a:bodyPr/>
        <a:lstStyle/>
        <a:p>
          <a:r>
            <a:rPr lang="de-DE" dirty="0"/>
            <a:t>Ergebnis</a:t>
          </a:r>
        </a:p>
      </dgm:t>
    </dgm:pt>
    <dgm:pt modelId="{B53B2085-DD91-4F4C-AD08-36DD14BCAD0A}" type="parTrans" cxnId="{DF308AA8-9CBE-4810-8134-ED8C3E79B085}">
      <dgm:prSet/>
      <dgm:spPr/>
      <dgm:t>
        <a:bodyPr/>
        <a:lstStyle/>
        <a:p>
          <a:endParaRPr lang="de-DE"/>
        </a:p>
      </dgm:t>
    </dgm:pt>
    <dgm:pt modelId="{62B919A7-738B-4888-BCBA-7C67182C0F25}" type="sibTrans" cxnId="{DF308AA8-9CBE-4810-8134-ED8C3E79B085}">
      <dgm:prSet/>
      <dgm:spPr/>
      <dgm:t>
        <a:bodyPr/>
        <a:lstStyle/>
        <a:p>
          <a:endParaRPr lang="de-DE"/>
        </a:p>
      </dgm:t>
    </dgm:pt>
    <dgm:pt modelId="{6A18B036-D962-4C5B-9548-82FEC6B31D6C}" type="pres">
      <dgm:prSet presAssocID="{2B9A197A-8FEF-4106-9386-37668D8A2FE0}" presName="outerComposite" presStyleCnt="0">
        <dgm:presLayoutVars>
          <dgm:chMax val="5"/>
          <dgm:dir/>
          <dgm:resizeHandles val="exact"/>
        </dgm:presLayoutVars>
      </dgm:prSet>
      <dgm:spPr/>
    </dgm:pt>
    <dgm:pt modelId="{F4B8323D-ACAB-4BB3-859A-E2DC56342A32}" type="pres">
      <dgm:prSet presAssocID="{2B9A197A-8FEF-4106-9386-37668D8A2FE0}" presName="dummyMaxCanvas" presStyleCnt="0">
        <dgm:presLayoutVars/>
      </dgm:prSet>
      <dgm:spPr/>
    </dgm:pt>
    <dgm:pt modelId="{E32E1D8C-C10F-4DD4-AF6A-710D77A204D3}" type="pres">
      <dgm:prSet presAssocID="{2B9A197A-8FEF-4106-9386-37668D8A2FE0}" presName="ThreeNodes_1" presStyleLbl="node1" presStyleIdx="0" presStyleCnt="3" custLinFactNeighborX="-218">
        <dgm:presLayoutVars>
          <dgm:bulletEnabled val="1"/>
        </dgm:presLayoutVars>
      </dgm:prSet>
      <dgm:spPr/>
    </dgm:pt>
    <dgm:pt modelId="{7697B046-8F0F-4BCC-B2D6-F55AD77F4D5F}" type="pres">
      <dgm:prSet presAssocID="{2B9A197A-8FEF-4106-9386-37668D8A2FE0}" presName="ThreeNodes_2" presStyleLbl="node1" presStyleIdx="1" presStyleCnt="3">
        <dgm:presLayoutVars>
          <dgm:bulletEnabled val="1"/>
        </dgm:presLayoutVars>
      </dgm:prSet>
      <dgm:spPr/>
    </dgm:pt>
    <dgm:pt modelId="{47274A0A-3AC8-400F-8126-B9B5B707F1AB}" type="pres">
      <dgm:prSet presAssocID="{2B9A197A-8FEF-4106-9386-37668D8A2FE0}" presName="ThreeNodes_3" presStyleLbl="node1" presStyleIdx="2" presStyleCnt="3">
        <dgm:presLayoutVars>
          <dgm:bulletEnabled val="1"/>
        </dgm:presLayoutVars>
      </dgm:prSet>
      <dgm:spPr/>
    </dgm:pt>
    <dgm:pt modelId="{5C1C0A63-0A7F-4DBE-8F8C-ED63D3D43308}" type="pres">
      <dgm:prSet presAssocID="{2B9A197A-8FEF-4106-9386-37668D8A2FE0}" presName="ThreeConn_1-2" presStyleLbl="fgAccFollowNode1" presStyleIdx="0" presStyleCnt="2">
        <dgm:presLayoutVars>
          <dgm:bulletEnabled val="1"/>
        </dgm:presLayoutVars>
      </dgm:prSet>
      <dgm:spPr/>
    </dgm:pt>
    <dgm:pt modelId="{CAB1689B-0A6A-4D3F-A35C-D4A1BC9FD83D}" type="pres">
      <dgm:prSet presAssocID="{2B9A197A-8FEF-4106-9386-37668D8A2FE0}" presName="ThreeConn_2-3" presStyleLbl="fgAccFollowNode1" presStyleIdx="1" presStyleCnt="2">
        <dgm:presLayoutVars>
          <dgm:bulletEnabled val="1"/>
        </dgm:presLayoutVars>
      </dgm:prSet>
      <dgm:spPr/>
    </dgm:pt>
    <dgm:pt modelId="{474BB5EE-0AAC-4BD1-86F3-DC7B0D997DEE}" type="pres">
      <dgm:prSet presAssocID="{2B9A197A-8FEF-4106-9386-37668D8A2FE0}" presName="ThreeNodes_1_text" presStyleLbl="node1" presStyleIdx="2" presStyleCnt="3">
        <dgm:presLayoutVars>
          <dgm:bulletEnabled val="1"/>
        </dgm:presLayoutVars>
      </dgm:prSet>
      <dgm:spPr/>
    </dgm:pt>
    <dgm:pt modelId="{C0982755-0130-410A-AB88-8C4E062BB653}" type="pres">
      <dgm:prSet presAssocID="{2B9A197A-8FEF-4106-9386-37668D8A2FE0}" presName="ThreeNodes_2_text" presStyleLbl="node1" presStyleIdx="2" presStyleCnt="3">
        <dgm:presLayoutVars>
          <dgm:bulletEnabled val="1"/>
        </dgm:presLayoutVars>
      </dgm:prSet>
      <dgm:spPr/>
    </dgm:pt>
    <dgm:pt modelId="{7D3ECBC7-A3A9-42B8-84C4-EF3EF0F04C60}" type="pres">
      <dgm:prSet presAssocID="{2B9A197A-8FEF-4106-9386-37668D8A2FE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B8B9C11-42A5-4000-965A-91C9D62EBAD7}" type="presOf" srcId="{A164FAE1-1AAE-4EDC-8CFA-D9B6AAE188E8}" destId="{7D3ECBC7-A3A9-42B8-84C4-EF3EF0F04C60}" srcOrd="1" destOrd="0" presId="urn:microsoft.com/office/officeart/2005/8/layout/vProcess5"/>
    <dgm:cxn modelId="{E50FFE14-5BC4-42E7-B12D-941D3C95D7D2}" type="presOf" srcId="{3A4DA6F1-B964-4A0D-BEE1-848613D59C02}" destId="{474BB5EE-0AAC-4BD1-86F3-DC7B0D997DEE}" srcOrd="1" destOrd="0" presId="urn:microsoft.com/office/officeart/2005/8/layout/vProcess5"/>
    <dgm:cxn modelId="{15D80B35-0C94-4FE4-8183-F1AA149AB3F1}" srcId="{2B9A197A-8FEF-4106-9386-37668D8A2FE0}" destId="{3A4DA6F1-B964-4A0D-BEE1-848613D59C02}" srcOrd="0" destOrd="0" parTransId="{A782CA66-8883-4891-9C88-D7BA3D9404DA}" sibTransId="{1A569F57-C5CF-4A7F-95C6-0DA565BB4E61}"/>
    <dgm:cxn modelId="{B948D167-2BBD-4A22-9102-C075DD995AA1}" type="presOf" srcId="{A164FAE1-1AAE-4EDC-8CFA-D9B6AAE188E8}" destId="{47274A0A-3AC8-400F-8126-B9B5B707F1AB}" srcOrd="0" destOrd="0" presId="urn:microsoft.com/office/officeart/2005/8/layout/vProcess5"/>
    <dgm:cxn modelId="{8A17534F-05D6-43A3-BA39-EC1C8605E861}" type="presOf" srcId="{2B9A197A-8FEF-4106-9386-37668D8A2FE0}" destId="{6A18B036-D962-4C5B-9548-82FEC6B31D6C}" srcOrd="0" destOrd="0" presId="urn:microsoft.com/office/officeart/2005/8/layout/vProcess5"/>
    <dgm:cxn modelId="{340EED93-5D74-483A-8788-5A01F423FE3C}" type="presOf" srcId="{99A8B0F7-17E6-481D-BB59-5B6859279CBC}" destId="{C0982755-0130-410A-AB88-8C4E062BB653}" srcOrd="1" destOrd="0" presId="urn:microsoft.com/office/officeart/2005/8/layout/vProcess5"/>
    <dgm:cxn modelId="{B1FF3C99-EAC0-4F32-AB23-523F48FD17A9}" type="presOf" srcId="{3A4DA6F1-B964-4A0D-BEE1-848613D59C02}" destId="{E32E1D8C-C10F-4DD4-AF6A-710D77A204D3}" srcOrd="0" destOrd="0" presId="urn:microsoft.com/office/officeart/2005/8/layout/vProcess5"/>
    <dgm:cxn modelId="{2386E3A0-6FD4-4685-9A9B-48EA11909E6A}" type="presOf" srcId="{88A6EFAA-9C82-4B97-9B47-97467B3A7C48}" destId="{CAB1689B-0A6A-4D3F-A35C-D4A1BC9FD83D}" srcOrd="0" destOrd="0" presId="urn:microsoft.com/office/officeart/2005/8/layout/vProcess5"/>
    <dgm:cxn modelId="{DF308AA8-9CBE-4810-8134-ED8C3E79B085}" srcId="{2B9A197A-8FEF-4106-9386-37668D8A2FE0}" destId="{A164FAE1-1AAE-4EDC-8CFA-D9B6AAE188E8}" srcOrd="2" destOrd="0" parTransId="{B53B2085-DD91-4F4C-AD08-36DD14BCAD0A}" sibTransId="{62B919A7-738B-4888-BCBA-7C67182C0F25}"/>
    <dgm:cxn modelId="{FB3348C5-6294-45E7-A167-AABF8016D7E7}" srcId="{2B9A197A-8FEF-4106-9386-37668D8A2FE0}" destId="{99A8B0F7-17E6-481D-BB59-5B6859279CBC}" srcOrd="1" destOrd="0" parTransId="{C9313685-834A-401F-A071-9DFF4CB23554}" sibTransId="{88A6EFAA-9C82-4B97-9B47-97467B3A7C48}"/>
    <dgm:cxn modelId="{560763DF-B8CF-4185-86DB-F68626885946}" type="presOf" srcId="{99A8B0F7-17E6-481D-BB59-5B6859279CBC}" destId="{7697B046-8F0F-4BCC-B2D6-F55AD77F4D5F}" srcOrd="0" destOrd="0" presId="urn:microsoft.com/office/officeart/2005/8/layout/vProcess5"/>
    <dgm:cxn modelId="{1BD59DE3-4E2A-4ADE-9A26-6E89EA050D51}" type="presOf" srcId="{1A569F57-C5CF-4A7F-95C6-0DA565BB4E61}" destId="{5C1C0A63-0A7F-4DBE-8F8C-ED63D3D43308}" srcOrd="0" destOrd="0" presId="urn:microsoft.com/office/officeart/2005/8/layout/vProcess5"/>
    <dgm:cxn modelId="{D4DA7A8E-E15B-46F3-906F-7D95B4813B01}" type="presParOf" srcId="{6A18B036-D962-4C5B-9548-82FEC6B31D6C}" destId="{F4B8323D-ACAB-4BB3-859A-E2DC56342A32}" srcOrd="0" destOrd="0" presId="urn:microsoft.com/office/officeart/2005/8/layout/vProcess5"/>
    <dgm:cxn modelId="{B8B966ED-2C05-4807-A092-5F98566E8DB9}" type="presParOf" srcId="{6A18B036-D962-4C5B-9548-82FEC6B31D6C}" destId="{E32E1D8C-C10F-4DD4-AF6A-710D77A204D3}" srcOrd="1" destOrd="0" presId="urn:microsoft.com/office/officeart/2005/8/layout/vProcess5"/>
    <dgm:cxn modelId="{40B01C61-433A-452C-95C6-6DE6DFCF980B}" type="presParOf" srcId="{6A18B036-D962-4C5B-9548-82FEC6B31D6C}" destId="{7697B046-8F0F-4BCC-B2D6-F55AD77F4D5F}" srcOrd="2" destOrd="0" presId="urn:microsoft.com/office/officeart/2005/8/layout/vProcess5"/>
    <dgm:cxn modelId="{AD66A3D2-DF66-4C07-A307-AB37CACC29CF}" type="presParOf" srcId="{6A18B036-D962-4C5B-9548-82FEC6B31D6C}" destId="{47274A0A-3AC8-400F-8126-B9B5B707F1AB}" srcOrd="3" destOrd="0" presId="urn:microsoft.com/office/officeart/2005/8/layout/vProcess5"/>
    <dgm:cxn modelId="{17D7A173-69BA-4AC4-85FE-2B5AAC2B7EEF}" type="presParOf" srcId="{6A18B036-D962-4C5B-9548-82FEC6B31D6C}" destId="{5C1C0A63-0A7F-4DBE-8F8C-ED63D3D43308}" srcOrd="4" destOrd="0" presId="urn:microsoft.com/office/officeart/2005/8/layout/vProcess5"/>
    <dgm:cxn modelId="{833A032E-EE04-4A66-9BD9-96711A1B7D3D}" type="presParOf" srcId="{6A18B036-D962-4C5B-9548-82FEC6B31D6C}" destId="{CAB1689B-0A6A-4D3F-A35C-D4A1BC9FD83D}" srcOrd="5" destOrd="0" presId="urn:microsoft.com/office/officeart/2005/8/layout/vProcess5"/>
    <dgm:cxn modelId="{92C708C3-3C22-4DA6-812F-2D51ADEFEC9B}" type="presParOf" srcId="{6A18B036-D962-4C5B-9548-82FEC6B31D6C}" destId="{474BB5EE-0AAC-4BD1-86F3-DC7B0D997DEE}" srcOrd="6" destOrd="0" presId="urn:microsoft.com/office/officeart/2005/8/layout/vProcess5"/>
    <dgm:cxn modelId="{8499D390-32AE-46A6-B234-0F4AD324AE01}" type="presParOf" srcId="{6A18B036-D962-4C5B-9548-82FEC6B31D6C}" destId="{C0982755-0130-410A-AB88-8C4E062BB653}" srcOrd="7" destOrd="0" presId="urn:microsoft.com/office/officeart/2005/8/layout/vProcess5"/>
    <dgm:cxn modelId="{01802200-8F55-48E2-B5A5-4979DE58314B}" type="presParOf" srcId="{6A18B036-D962-4C5B-9548-82FEC6B31D6C}" destId="{7D3ECBC7-A3A9-42B8-84C4-EF3EF0F04C6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9A197A-8FEF-4106-9386-37668D8A2FE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A4DA6F1-B964-4A0D-BEE1-848613D59C02}">
      <dgm:prSet phldrT="[Text]"/>
      <dgm:spPr/>
      <dgm:t>
        <a:bodyPr/>
        <a:lstStyle/>
        <a:p>
          <a:r>
            <a:rPr lang="de-DE" dirty="0"/>
            <a:t>Annahmen (Axiome)</a:t>
          </a:r>
        </a:p>
      </dgm:t>
    </dgm:pt>
    <dgm:pt modelId="{A782CA66-8883-4891-9C88-D7BA3D9404DA}" type="parTrans" cxnId="{15D80B35-0C94-4FE4-8183-F1AA149AB3F1}">
      <dgm:prSet/>
      <dgm:spPr/>
      <dgm:t>
        <a:bodyPr/>
        <a:lstStyle/>
        <a:p>
          <a:endParaRPr lang="de-DE"/>
        </a:p>
      </dgm:t>
    </dgm:pt>
    <dgm:pt modelId="{1A569F57-C5CF-4A7F-95C6-0DA565BB4E61}" type="sibTrans" cxnId="{15D80B35-0C94-4FE4-8183-F1AA149AB3F1}">
      <dgm:prSet/>
      <dgm:spPr/>
      <dgm:t>
        <a:bodyPr/>
        <a:lstStyle/>
        <a:p>
          <a:endParaRPr lang="de-DE"/>
        </a:p>
      </dgm:t>
    </dgm:pt>
    <dgm:pt modelId="{99A8B0F7-17E6-481D-BB59-5B6859279CBC}">
      <dgm:prSet phldrT="[Text]"/>
      <dgm:spPr/>
      <dgm:t>
        <a:bodyPr/>
        <a:lstStyle/>
        <a:p>
          <a:r>
            <a:rPr lang="de-DE" dirty="0"/>
            <a:t>Folgerungsschritte (Beweis)</a:t>
          </a:r>
        </a:p>
      </dgm:t>
    </dgm:pt>
    <dgm:pt modelId="{C9313685-834A-401F-A071-9DFF4CB23554}" type="parTrans" cxnId="{FB3348C5-6294-45E7-A167-AABF8016D7E7}">
      <dgm:prSet/>
      <dgm:spPr/>
      <dgm:t>
        <a:bodyPr/>
        <a:lstStyle/>
        <a:p>
          <a:endParaRPr lang="de-DE"/>
        </a:p>
      </dgm:t>
    </dgm:pt>
    <dgm:pt modelId="{88A6EFAA-9C82-4B97-9B47-97467B3A7C48}" type="sibTrans" cxnId="{FB3348C5-6294-45E7-A167-AABF8016D7E7}">
      <dgm:prSet/>
      <dgm:spPr/>
      <dgm:t>
        <a:bodyPr/>
        <a:lstStyle/>
        <a:p>
          <a:endParaRPr lang="de-DE"/>
        </a:p>
      </dgm:t>
    </dgm:pt>
    <dgm:pt modelId="{A164FAE1-1AAE-4EDC-8CFA-D9B6AAE188E8}">
      <dgm:prSet phldrT="[Text]"/>
      <dgm:spPr/>
      <dgm:t>
        <a:bodyPr/>
        <a:lstStyle/>
        <a:p>
          <a:r>
            <a:rPr lang="de-DE" dirty="0"/>
            <a:t>Ergebnis</a:t>
          </a:r>
        </a:p>
      </dgm:t>
    </dgm:pt>
    <dgm:pt modelId="{B53B2085-DD91-4F4C-AD08-36DD14BCAD0A}" type="parTrans" cxnId="{DF308AA8-9CBE-4810-8134-ED8C3E79B085}">
      <dgm:prSet/>
      <dgm:spPr/>
      <dgm:t>
        <a:bodyPr/>
        <a:lstStyle/>
        <a:p>
          <a:endParaRPr lang="de-DE"/>
        </a:p>
      </dgm:t>
    </dgm:pt>
    <dgm:pt modelId="{62B919A7-738B-4888-BCBA-7C67182C0F25}" type="sibTrans" cxnId="{DF308AA8-9CBE-4810-8134-ED8C3E79B085}">
      <dgm:prSet/>
      <dgm:spPr/>
      <dgm:t>
        <a:bodyPr/>
        <a:lstStyle/>
        <a:p>
          <a:endParaRPr lang="de-DE"/>
        </a:p>
      </dgm:t>
    </dgm:pt>
    <dgm:pt modelId="{FC6A6116-7DDC-49F1-9B58-07E6B9179A0E}">
      <dgm:prSet phldrT="[Text]"/>
      <dgm:spPr/>
      <dgm:t>
        <a:bodyPr/>
        <a:lstStyle/>
        <a:p>
          <a:r>
            <a:rPr lang="de-DE" dirty="0"/>
            <a:t>Definitionen</a:t>
          </a:r>
        </a:p>
      </dgm:t>
    </dgm:pt>
    <dgm:pt modelId="{65462217-56DD-489E-B6BF-4952685F7E78}" type="parTrans" cxnId="{1A2A2C8A-5CBD-4336-B5CC-F71D2B3D299B}">
      <dgm:prSet/>
      <dgm:spPr/>
      <dgm:t>
        <a:bodyPr/>
        <a:lstStyle/>
        <a:p>
          <a:endParaRPr lang="de-DE"/>
        </a:p>
      </dgm:t>
    </dgm:pt>
    <dgm:pt modelId="{ACF246FE-89AA-456C-971E-D45BE423F903}" type="sibTrans" cxnId="{1A2A2C8A-5CBD-4336-B5CC-F71D2B3D299B}">
      <dgm:prSet/>
      <dgm:spPr/>
      <dgm:t>
        <a:bodyPr/>
        <a:lstStyle/>
        <a:p>
          <a:endParaRPr lang="de-DE"/>
        </a:p>
      </dgm:t>
    </dgm:pt>
    <dgm:pt modelId="{6A18B036-D962-4C5B-9548-82FEC6B31D6C}" type="pres">
      <dgm:prSet presAssocID="{2B9A197A-8FEF-4106-9386-37668D8A2FE0}" presName="outerComposite" presStyleCnt="0">
        <dgm:presLayoutVars>
          <dgm:chMax val="5"/>
          <dgm:dir/>
          <dgm:resizeHandles val="exact"/>
        </dgm:presLayoutVars>
      </dgm:prSet>
      <dgm:spPr/>
    </dgm:pt>
    <dgm:pt modelId="{F4B8323D-ACAB-4BB3-859A-E2DC56342A32}" type="pres">
      <dgm:prSet presAssocID="{2B9A197A-8FEF-4106-9386-37668D8A2FE0}" presName="dummyMaxCanvas" presStyleCnt="0">
        <dgm:presLayoutVars/>
      </dgm:prSet>
      <dgm:spPr/>
    </dgm:pt>
    <dgm:pt modelId="{2BC555E3-45BC-4445-87E5-E5A0F5E37848}" type="pres">
      <dgm:prSet presAssocID="{2B9A197A-8FEF-4106-9386-37668D8A2FE0}" presName="FourNodes_1" presStyleLbl="node1" presStyleIdx="0" presStyleCnt="4">
        <dgm:presLayoutVars>
          <dgm:bulletEnabled val="1"/>
        </dgm:presLayoutVars>
      </dgm:prSet>
      <dgm:spPr/>
    </dgm:pt>
    <dgm:pt modelId="{BE7081D6-6552-44E2-8BBE-2068849718F8}" type="pres">
      <dgm:prSet presAssocID="{2B9A197A-8FEF-4106-9386-37668D8A2FE0}" presName="FourNodes_2" presStyleLbl="node1" presStyleIdx="1" presStyleCnt="4">
        <dgm:presLayoutVars>
          <dgm:bulletEnabled val="1"/>
        </dgm:presLayoutVars>
      </dgm:prSet>
      <dgm:spPr/>
    </dgm:pt>
    <dgm:pt modelId="{2E93D5ED-001B-4432-A586-A4FC4BCBC5D2}" type="pres">
      <dgm:prSet presAssocID="{2B9A197A-8FEF-4106-9386-37668D8A2FE0}" presName="FourNodes_3" presStyleLbl="node1" presStyleIdx="2" presStyleCnt="4">
        <dgm:presLayoutVars>
          <dgm:bulletEnabled val="1"/>
        </dgm:presLayoutVars>
      </dgm:prSet>
      <dgm:spPr/>
    </dgm:pt>
    <dgm:pt modelId="{4BD69F42-0440-48BD-BA60-9490D50CEC65}" type="pres">
      <dgm:prSet presAssocID="{2B9A197A-8FEF-4106-9386-37668D8A2FE0}" presName="FourNodes_4" presStyleLbl="node1" presStyleIdx="3" presStyleCnt="4">
        <dgm:presLayoutVars>
          <dgm:bulletEnabled val="1"/>
        </dgm:presLayoutVars>
      </dgm:prSet>
      <dgm:spPr/>
    </dgm:pt>
    <dgm:pt modelId="{2B52D4E7-8210-4C95-8E60-9516D7351388}" type="pres">
      <dgm:prSet presAssocID="{2B9A197A-8FEF-4106-9386-37668D8A2FE0}" presName="FourConn_1-2" presStyleLbl="fgAccFollowNode1" presStyleIdx="0" presStyleCnt="3">
        <dgm:presLayoutVars>
          <dgm:bulletEnabled val="1"/>
        </dgm:presLayoutVars>
      </dgm:prSet>
      <dgm:spPr/>
    </dgm:pt>
    <dgm:pt modelId="{18E83687-8005-498D-8590-9E3C5410A090}" type="pres">
      <dgm:prSet presAssocID="{2B9A197A-8FEF-4106-9386-37668D8A2FE0}" presName="FourConn_2-3" presStyleLbl="fgAccFollowNode1" presStyleIdx="1" presStyleCnt="3">
        <dgm:presLayoutVars>
          <dgm:bulletEnabled val="1"/>
        </dgm:presLayoutVars>
      </dgm:prSet>
      <dgm:spPr/>
    </dgm:pt>
    <dgm:pt modelId="{4EBBA6D9-B37D-4A3C-BD1C-8AB61B7833ED}" type="pres">
      <dgm:prSet presAssocID="{2B9A197A-8FEF-4106-9386-37668D8A2FE0}" presName="FourConn_3-4" presStyleLbl="fgAccFollowNode1" presStyleIdx="2" presStyleCnt="3">
        <dgm:presLayoutVars>
          <dgm:bulletEnabled val="1"/>
        </dgm:presLayoutVars>
      </dgm:prSet>
      <dgm:spPr/>
    </dgm:pt>
    <dgm:pt modelId="{9B552DC6-E3FC-46F1-8CC1-501321245C00}" type="pres">
      <dgm:prSet presAssocID="{2B9A197A-8FEF-4106-9386-37668D8A2FE0}" presName="FourNodes_1_text" presStyleLbl="node1" presStyleIdx="3" presStyleCnt="4">
        <dgm:presLayoutVars>
          <dgm:bulletEnabled val="1"/>
        </dgm:presLayoutVars>
      </dgm:prSet>
      <dgm:spPr/>
    </dgm:pt>
    <dgm:pt modelId="{FF276A3F-F461-4A8E-803D-63E7421F083E}" type="pres">
      <dgm:prSet presAssocID="{2B9A197A-8FEF-4106-9386-37668D8A2FE0}" presName="FourNodes_2_text" presStyleLbl="node1" presStyleIdx="3" presStyleCnt="4">
        <dgm:presLayoutVars>
          <dgm:bulletEnabled val="1"/>
        </dgm:presLayoutVars>
      </dgm:prSet>
      <dgm:spPr/>
    </dgm:pt>
    <dgm:pt modelId="{05664EB6-52B9-4E5F-9923-5E3BD0997DF7}" type="pres">
      <dgm:prSet presAssocID="{2B9A197A-8FEF-4106-9386-37668D8A2FE0}" presName="FourNodes_3_text" presStyleLbl="node1" presStyleIdx="3" presStyleCnt="4">
        <dgm:presLayoutVars>
          <dgm:bulletEnabled val="1"/>
        </dgm:presLayoutVars>
      </dgm:prSet>
      <dgm:spPr/>
    </dgm:pt>
    <dgm:pt modelId="{34CB425A-611C-443C-8A7A-A457864DD901}" type="pres">
      <dgm:prSet presAssocID="{2B9A197A-8FEF-4106-9386-37668D8A2FE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5D80B35-0C94-4FE4-8183-F1AA149AB3F1}" srcId="{2B9A197A-8FEF-4106-9386-37668D8A2FE0}" destId="{3A4DA6F1-B964-4A0D-BEE1-848613D59C02}" srcOrd="0" destOrd="0" parTransId="{A782CA66-8883-4891-9C88-D7BA3D9404DA}" sibTransId="{1A569F57-C5CF-4A7F-95C6-0DA565BB4E61}"/>
    <dgm:cxn modelId="{6BD8FC61-7CE8-4936-8D5B-E50E6D25FA99}" type="presOf" srcId="{88A6EFAA-9C82-4B97-9B47-97467B3A7C48}" destId="{4EBBA6D9-B37D-4A3C-BD1C-8AB61B7833ED}" srcOrd="0" destOrd="0" presId="urn:microsoft.com/office/officeart/2005/8/layout/vProcess5"/>
    <dgm:cxn modelId="{431DA84B-EB68-43CF-853E-CB0295BDA8EA}" type="presOf" srcId="{A164FAE1-1AAE-4EDC-8CFA-D9B6AAE188E8}" destId="{34CB425A-611C-443C-8A7A-A457864DD901}" srcOrd="1" destOrd="0" presId="urn:microsoft.com/office/officeart/2005/8/layout/vProcess5"/>
    <dgm:cxn modelId="{8A17534F-05D6-43A3-BA39-EC1C8605E861}" type="presOf" srcId="{2B9A197A-8FEF-4106-9386-37668D8A2FE0}" destId="{6A18B036-D962-4C5B-9548-82FEC6B31D6C}" srcOrd="0" destOrd="0" presId="urn:microsoft.com/office/officeart/2005/8/layout/vProcess5"/>
    <dgm:cxn modelId="{ABC71A70-FB8C-4435-96B4-CAAC0F2B0FC9}" type="presOf" srcId="{3A4DA6F1-B964-4A0D-BEE1-848613D59C02}" destId="{2BC555E3-45BC-4445-87E5-E5A0F5E37848}" srcOrd="0" destOrd="0" presId="urn:microsoft.com/office/officeart/2005/8/layout/vProcess5"/>
    <dgm:cxn modelId="{61D0EA51-1C6F-453B-B702-3B5C74716AE3}" type="presOf" srcId="{1A569F57-C5CF-4A7F-95C6-0DA565BB4E61}" destId="{2B52D4E7-8210-4C95-8E60-9516D7351388}" srcOrd="0" destOrd="0" presId="urn:microsoft.com/office/officeart/2005/8/layout/vProcess5"/>
    <dgm:cxn modelId="{B8E41E7A-33C5-4C9E-9DBB-311B7AD454AB}" type="presOf" srcId="{ACF246FE-89AA-456C-971E-D45BE423F903}" destId="{18E83687-8005-498D-8590-9E3C5410A090}" srcOrd="0" destOrd="0" presId="urn:microsoft.com/office/officeart/2005/8/layout/vProcess5"/>
    <dgm:cxn modelId="{4DA3435A-B48E-4515-A116-333B3517BC10}" type="presOf" srcId="{FC6A6116-7DDC-49F1-9B58-07E6B9179A0E}" destId="{FF276A3F-F461-4A8E-803D-63E7421F083E}" srcOrd="1" destOrd="0" presId="urn:microsoft.com/office/officeart/2005/8/layout/vProcess5"/>
    <dgm:cxn modelId="{1A2A2C8A-5CBD-4336-B5CC-F71D2B3D299B}" srcId="{2B9A197A-8FEF-4106-9386-37668D8A2FE0}" destId="{FC6A6116-7DDC-49F1-9B58-07E6B9179A0E}" srcOrd="1" destOrd="0" parTransId="{65462217-56DD-489E-B6BF-4952685F7E78}" sibTransId="{ACF246FE-89AA-456C-971E-D45BE423F903}"/>
    <dgm:cxn modelId="{C9BDB08C-18DD-4640-BCF1-F8F400B1ADAE}" type="presOf" srcId="{99A8B0F7-17E6-481D-BB59-5B6859279CBC}" destId="{2E93D5ED-001B-4432-A586-A4FC4BCBC5D2}" srcOrd="0" destOrd="0" presId="urn:microsoft.com/office/officeart/2005/8/layout/vProcess5"/>
    <dgm:cxn modelId="{11E93192-6773-4AAE-8DC2-727FDC03E6E6}" type="presOf" srcId="{FC6A6116-7DDC-49F1-9B58-07E6B9179A0E}" destId="{BE7081D6-6552-44E2-8BBE-2068849718F8}" srcOrd="0" destOrd="0" presId="urn:microsoft.com/office/officeart/2005/8/layout/vProcess5"/>
    <dgm:cxn modelId="{FAA2A493-60DA-4FC9-83A0-67DA5ABF028E}" type="presOf" srcId="{A164FAE1-1AAE-4EDC-8CFA-D9B6AAE188E8}" destId="{4BD69F42-0440-48BD-BA60-9490D50CEC65}" srcOrd="0" destOrd="0" presId="urn:microsoft.com/office/officeart/2005/8/layout/vProcess5"/>
    <dgm:cxn modelId="{DF308AA8-9CBE-4810-8134-ED8C3E79B085}" srcId="{2B9A197A-8FEF-4106-9386-37668D8A2FE0}" destId="{A164FAE1-1AAE-4EDC-8CFA-D9B6AAE188E8}" srcOrd="3" destOrd="0" parTransId="{B53B2085-DD91-4F4C-AD08-36DD14BCAD0A}" sibTransId="{62B919A7-738B-4888-BCBA-7C67182C0F25}"/>
    <dgm:cxn modelId="{FB3348C5-6294-45E7-A167-AABF8016D7E7}" srcId="{2B9A197A-8FEF-4106-9386-37668D8A2FE0}" destId="{99A8B0F7-17E6-481D-BB59-5B6859279CBC}" srcOrd="2" destOrd="0" parTransId="{C9313685-834A-401F-A071-9DFF4CB23554}" sibTransId="{88A6EFAA-9C82-4B97-9B47-97467B3A7C48}"/>
    <dgm:cxn modelId="{819C00E1-1994-4D0F-B258-020095051B7F}" type="presOf" srcId="{99A8B0F7-17E6-481D-BB59-5B6859279CBC}" destId="{05664EB6-52B9-4E5F-9923-5E3BD0997DF7}" srcOrd="1" destOrd="0" presId="urn:microsoft.com/office/officeart/2005/8/layout/vProcess5"/>
    <dgm:cxn modelId="{868C09ED-8963-41F1-A0D6-95CF678B70A6}" type="presOf" srcId="{3A4DA6F1-B964-4A0D-BEE1-848613D59C02}" destId="{9B552DC6-E3FC-46F1-8CC1-501321245C00}" srcOrd="1" destOrd="0" presId="urn:microsoft.com/office/officeart/2005/8/layout/vProcess5"/>
    <dgm:cxn modelId="{D4DA7A8E-E15B-46F3-906F-7D95B4813B01}" type="presParOf" srcId="{6A18B036-D962-4C5B-9548-82FEC6B31D6C}" destId="{F4B8323D-ACAB-4BB3-859A-E2DC56342A32}" srcOrd="0" destOrd="0" presId="urn:microsoft.com/office/officeart/2005/8/layout/vProcess5"/>
    <dgm:cxn modelId="{42BF3278-D21C-4592-A7AA-502D267376DB}" type="presParOf" srcId="{6A18B036-D962-4C5B-9548-82FEC6B31D6C}" destId="{2BC555E3-45BC-4445-87E5-E5A0F5E37848}" srcOrd="1" destOrd="0" presId="urn:microsoft.com/office/officeart/2005/8/layout/vProcess5"/>
    <dgm:cxn modelId="{304EDC61-48C6-432F-AD6B-6FEC58EBD4AA}" type="presParOf" srcId="{6A18B036-D962-4C5B-9548-82FEC6B31D6C}" destId="{BE7081D6-6552-44E2-8BBE-2068849718F8}" srcOrd="2" destOrd="0" presId="urn:microsoft.com/office/officeart/2005/8/layout/vProcess5"/>
    <dgm:cxn modelId="{33A9527E-55D9-400A-BCF4-8440AA18F232}" type="presParOf" srcId="{6A18B036-D962-4C5B-9548-82FEC6B31D6C}" destId="{2E93D5ED-001B-4432-A586-A4FC4BCBC5D2}" srcOrd="3" destOrd="0" presId="urn:microsoft.com/office/officeart/2005/8/layout/vProcess5"/>
    <dgm:cxn modelId="{C394A89A-C574-4278-9FAF-9FDBB6338256}" type="presParOf" srcId="{6A18B036-D962-4C5B-9548-82FEC6B31D6C}" destId="{4BD69F42-0440-48BD-BA60-9490D50CEC65}" srcOrd="4" destOrd="0" presId="urn:microsoft.com/office/officeart/2005/8/layout/vProcess5"/>
    <dgm:cxn modelId="{5CBECB2C-C0B8-4A53-B3AF-B518C0F44D3C}" type="presParOf" srcId="{6A18B036-D962-4C5B-9548-82FEC6B31D6C}" destId="{2B52D4E7-8210-4C95-8E60-9516D7351388}" srcOrd="5" destOrd="0" presId="urn:microsoft.com/office/officeart/2005/8/layout/vProcess5"/>
    <dgm:cxn modelId="{378A1FC2-7E12-460A-9495-EC86D24E1505}" type="presParOf" srcId="{6A18B036-D962-4C5B-9548-82FEC6B31D6C}" destId="{18E83687-8005-498D-8590-9E3C5410A090}" srcOrd="6" destOrd="0" presId="urn:microsoft.com/office/officeart/2005/8/layout/vProcess5"/>
    <dgm:cxn modelId="{15D5F57E-6812-47DE-898C-B91F0EA008CC}" type="presParOf" srcId="{6A18B036-D962-4C5B-9548-82FEC6B31D6C}" destId="{4EBBA6D9-B37D-4A3C-BD1C-8AB61B7833ED}" srcOrd="7" destOrd="0" presId="urn:microsoft.com/office/officeart/2005/8/layout/vProcess5"/>
    <dgm:cxn modelId="{5B795F9A-244D-482E-AEA2-368F54407654}" type="presParOf" srcId="{6A18B036-D962-4C5B-9548-82FEC6B31D6C}" destId="{9B552DC6-E3FC-46F1-8CC1-501321245C00}" srcOrd="8" destOrd="0" presId="urn:microsoft.com/office/officeart/2005/8/layout/vProcess5"/>
    <dgm:cxn modelId="{43A47E6B-17BB-496F-AAC8-FCE73072CB49}" type="presParOf" srcId="{6A18B036-D962-4C5B-9548-82FEC6B31D6C}" destId="{FF276A3F-F461-4A8E-803D-63E7421F083E}" srcOrd="9" destOrd="0" presId="urn:microsoft.com/office/officeart/2005/8/layout/vProcess5"/>
    <dgm:cxn modelId="{AF96AEE1-99DC-4D83-BB23-716E50A4BC82}" type="presParOf" srcId="{6A18B036-D962-4C5B-9548-82FEC6B31D6C}" destId="{05664EB6-52B9-4E5F-9923-5E3BD0997DF7}" srcOrd="10" destOrd="0" presId="urn:microsoft.com/office/officeart/2005/8/layout/vProcess5"/>
    <dgm:cxn modelId="{480118D0-6429-4F01-BE3E-28EF5456A324}" type="presParOf" srcId="{6A18B036-D962-4C5B-9548-82FEC6B31D6C}" destId="{34CB425A-611C-443C-8A7A-A457864DD90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E1D8C-C10F-4DD4-AF6A-710D77A204D3}">
      <dsp:nvSpPr>
        <dsp:cNvPr id="0" name=""/>
        <dsp:cNvSpPr/>
      </dsp:nvSpPr>
      <dsp:spPr>
        <a:xfrm>
          <a:off x="0" y="0"/>
          <a:ext cx="3919492" cy="1345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Annahmen (Axiome)</a:t>
          </a:r>
        </a:p>
      </dsp:txBody>
      <dsp:txXfrm>
        <a:off x="39420" y="39420"/>
        <a:ext cx="2467179" cy="1267042"/>
      </dsp:txXfrm>
    </dsp:sp>
    <dsp:sp modelId="{7697B046-8F0F-4BCC-B2D6-F55AD77F4D5F}">
      <dsp:nvSpPr>
        <dsp:cNvPr id="0" name=""/>
        <dsp:cNvSpPr/>
      </dsp:nvSpPr>
      <dsp:spPr>
        <a:xfrm>
          <a:off x="345837" y="1570196"/>
          <a:ext cx="3919492" cy="1345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Folgerungsschritte (Beweis)</a:t>
          </a:r>
        </a:p>
      </dsp:txBody>
      <dsp:txXfrm>
        <a:off x="385257" y="1609616"/>
        <a:ext cx="2619991" cy="1267042"/>
      </dsp:txXfrm>
    </dsp:sp>
    <dsp:sp modelId="{47274A0A-3AC8-400F-8126-B9B5B707F1AB}">
      <dsp:nvSpPr>
        <dsp:cNvPr id="0" name=""/>
        <dsp:cNvSpPr/>
      </dsp:nvSpPr>
      <dsp:spPr>
        <a:xfrm>
          <a:off x="691675" y="3140392"/>
          <a:ext cx="3919492" cy="1345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Ergebnis</a:t>
          </a:r>
        </a:p>
      </dsp:txBody>
      <dsp:txXfrm>
        <a:off x="731095" y="3179812"/>
        <a:ext cx="2619991" cy="1267042"/>
      </dsp:txXfrm>
    </dsp:sp>
    <dsp:sp modelId="{5C1C0A63-0A7F-4DBE-8F8C-ED63D3D43308}">
      <dsp:nvSpPr>
        <dsp:cNvPr id="0" name=""/>
        <dsp:cNvSpPr/>
      </dsp:nvSpPr>
      <dsp:spPr>
        <a:xfrm>
          <a:off x="3044669" y="1020627"/>
          <a:ext cx="874823" cy="8748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/>
        </a:p>
      </dsp:txBody>
      <dsp:txXfrm>
        <a:off x="3241504" y="1020627"/>
        <a:ext cx="481153" cy="658304"/>
      </dsp:txXfrm>
    </dsp:sp>
    <dsp:sp modelId="{CAB1689B-0A6A-4D3F-A35C-D4A1BC9FD83D}">
      <dsp:nvSpPr>
        <dsp:cNvPr id="0" name=""/>
        <dsp:cNvSpPr/>
      </dsp:nvSpPr>
      <dsp:spPr>
        <a:xfrm>
          <a:off x="3390506" y="2581851"/>
          <a:ext cx="874823" cy="8748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/>
        </a:p>
      </dsp:txBody>
      <dsp:txXfrm>
        <a:off x="3587341" y="2581851"/>
        <a:ext cx="481153" cy="658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555E3-45BC-4445-87E5-E5A0F5E37848}">
      <dsp:nvSpPr>
        <dsp:cNvPr id="0" name=""/>
        <dsp:cNvSpPr/>
      </dsp:nvSpPr>
      <dsp:spPr>
        <a:xfrm>
          <a:off x="0" y="0"/>
          <a:ext cx="3688934" cy="98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Annahmen (Axiome)</a:t>
          </a:r>
        </a:p>
      </dsp:txBody>
      <dsp:txXfrm>
        <a:off x="28908" y="28908"/>
        <a:ext cx="2540504" cy="929164"/>
      </dsp:txXfrm>
    </dsp:sp>
    <dsp:sp modelId="{BE7081D6-6552-44E2-8BBE-2068849718F8}">
      <dsp:nvSpPr>
        <dsp:cNvPr id="0" name=""/>
        <dsp:cNvSpPr/>
      </dsp:nvSpPr>
      <dsp:spPr>
        <a:xfrm>
          <a:off x="308948" y="1166431"/>
          <a:ext cx="3688934" cy="98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Definitionen</a:t>
          </a:r>
        </a:p>
      </dsp:txBody>
      <dsp:txXfrm>
        <a:off x="337856" y="1195339"/>
        <a:ext cx="2680632" cy="929164"/>
      </dsp:txXfrm>
    </dsp:sp>
    <dsp:sp modelId="{2E93D5ED-001B-4432-A586-A4FC4BCBC5D2}">
      <dsp:nvSpPr>
        <dsp:cNvPr id="0" name=""/>
        <dsp:cNvSpPr/>
      </dsp:nvSpPr>
      <dsp:spPr>
        <a:xfrm>
          <a:off x="613285" y="2332863"/>
          <a:ext cx="3688934" cy="98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Folgerungsschritte (Beweis)</a:t>
          </a:r>
        </a:p>
      </dsp:txBody>
      <dsp:txXfrm>
        <a:off x="642193" y="2361771"/>
        <a:ext cx="2685243" cy="929164"/>
      </dsp:txXfrm>
    </dsp:sp>
    <dsp:sp modelId="{4BD69F42-0440-48BD-BA60-9490D50CEC65}">
      <dsp:nvSpPr>
        <dsp:cNvPr id="0" name=""/>
        <dsp:cNvSpPr/>
      </dsp:nvSpPr>
      <dsp:spPr>
        <a:xfrm>
          <a:off x="922233" y="3499294"/>
          <a:ext cx="3688934" cy="98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Ergebnis</a:t>
          </a:r>
        </a:p>
      </dsp:txBody>
      <dsp:txXfrm>
        <a:off x="951141" y="3528202"/>
        <a:ext cx="2680632" cy="929164"/>
      </dsp:txXfrm>
    </dsp:sp>
    <dsp:sp modelId="{2B52D4E7-8210-4C95-8E60-9516D7351388}">
      <dsp:nvSpPr>
        <dsp:cNvPr id="0" name=""/>
        <dsp:cNvSpPr/>
      </dsp:nvSpPr>
      <dsp:spPr>
        <a:xfrm>
          <a:off x="3047397" y="755937"/>
          <a:ext cx="641537" cy="641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000" kern="1200"/>
        </a:p>
      </dsp:txBody>
      <dsp:txXfrm>
        <a:off x="3191743" y="755937"/>
        <a:ext cx="352845" cy="482757"/>
      </dsp:txXfrm>
    </dsp:sp>
    <dsp:sp modelId="{18E83687-8005-498D-8590-9E3C5410A090}">
      <dsp:nvSpPr>
        <dsp:cNvPr id="0" name=""/>
        <dsp:cNvSpPr/>
      </dsp:nvSpPr>
      <dsp:spPr>
        <a:xfrm>
          <a:off x="3356345" y="1922368"/>
          <a:ext cx="641537" cy="641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000" kern="1200"/>
        </a:p>
      </dsp:txBody>
      <dsp:txXfrm>
        <a:off x="3500691" y="1922368"/>
        <a:ext cx="352845" cy="482757"/>
      </dsp:txXfrm>
    </dsp:sp>
    <dsp:sp modelId="{4EBBA6D9-B37D-4A3C-BD1C-8AB61B7833ED}">
      <dsp:nvSpPr>
        <dsp:cNvPr id="0" name=""/>
        <dsp:cNvSpPr/>
      </dsp:nvSpPr>
      <dsp:spPr>
        <a:xfrm>
          <a:off x="3660682" y="3088800"/>
          <a:ext cx="641537" cy="641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000" kern="1200"/>
        </a:p>
      </dsp:txBody>
      <dsp:txXfrm>
        <a:off x="3805028" y="3088800"/>
        <a:ext cx="352845" cy="482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669" y="1"/>
            <a:ext cx="4699000" cy="687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4250" y="2771797"/>
            <a:ext cx="10790273" cy="1983084"/>
          </a:xfrm>
        </p:spPr>
        <p:txBody>
          <a:bodyPr anchor="t"/>
          <a:lstStyle>
            <a:lvl1pPr>
              <a:defRPr sz="3733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4249" y="2142502"/>
            <a:ext cx="8534400" cy="629295"/>
          </a:xfrm>
        </p:spPr>
        <p:txBody>
          <a:bodyPr anchor="b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/>
          </p:nvPr>
        </p:nvSpPr>
        <p:spPr>
          <a:xfrm>
            <a:off x="394250" y="5919049"/>
            <a:ext cx="2798129" cy="690033"/>
          </a:xfrm>
        </p:spPr>
        <p:txBody>
          <a:bodyPr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2"/>
          </p:nvPr>
        </p:nvSpPr>
        <p:spPr>
          <a:xfrm>
            <a:off x="3271597" y="5925826"/>
            <a:ext cx="2912635" cy="690033"/>
          </a:xfrm>
        </p:spPr>
        <p:txBody>
          <a:bodyPr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25" y="347465"/>
            <a:ext cx="3899223" cy="126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4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4"/>
          <p:cNvSpPr>
            <a:spLocks noGrp="1"/>
          </p:cNvSpPr>
          <p:nvPr>
            <p:ph type="body" sz="quarter" idx="13"/>
          </p:nvPr>
        </p:nvSpPr>
        <p:spPr bwMode="auto">
          <a:xfrm>
            <a:off x="4668917" y="-7896"/>
            <a:ext cx="7539088" cy="6870367"/>
          </a:xfrm>
          <a:custGeom>
            <a:avLst/>
            <a:gdLst>
              <a:gd name="connsiteX0" fmla="*/ 0 w 2419350"/>
              <a:gd name="connsiteY0" fmla="*/ 5172957 h 5172957"/>
              <a:gd name="connsiteX1" fmla="*/ 604838 w 2419350"/>
              <a:gd name="connsiteY1" fmla="*/ 0 h 5172957"/>
              <a:gd name="connsiteX2" fmla="*/ 1814513 w 2419350"/>
              <a:gd name="connsiteY2" fmla="*/ 0 h 5172957"/>
              <a:gd name="connsiteX3" fmla="*/ 2419350 w 2419350"/>
              <a:gd name="connsiteY3" fmla="*/ 5172957 h 5172957"/>
              <a:gd name="connsiteX4" fmla="*/ 0 w 2419350"/>
              <a:gd name="connsiteY4" fmla="*/ 5172957 h 5172957"/>
              <a:gd name="connsiteX0" fmla="*/ 0 w 2439138"/>
              <a:gd name="connsiteY0" fmla="*/ 5172957 h 5172957"/>
              <a:gd name="connsiteX1" fmla="*/ 604838 w 2439138"/>
              <a:gd name="connsiteY1" fmla="*/ 0 h 5172957"/>
              <a:gd name="connsiteX2" fmla="*/ 2439138 w 2439138"/>
              <a:gd name="connsiteY2" fmla="*/ 6439 h 5172957"/>
              <a:gd name="connsiteX3" fmla="*/ 2419350 w 2439138"/>
              <a:gd name="connsiteY3" fmla="*/ 5172957 h 5172957"/>
              <a:gd name="connsiteX4" fmla="*/ 0 w 2439138"/>
              <a:gd name="connsiteY4" fmla="*/ 5172957 h 5172957"/>
              <a:gd name="connsiteX0" fmla="*/ 3226626 w 5665764"/>
              <a:gd name="connsiteY0" fmla="*/ 5166518 h 5166518"/>
              <a:gd name="connsiteX1" fmla="*/ 0 w 5665764"/>
              <a:gd name="connsiteY1" fmla="*/ 6440 h 5166518"/>
              <a:gd name="connsiteX2" fmla="*/ 5665764 w 5665764"/>
              <a:gd name="connsiteY2" fmla="*/ 0 h 5166518"/>
              <a:gd name="connsiteX3" fmla="*/ 5645976 w 5665764"/>
              <a:gd name="connsiteY3" fmla="*/ 5166518 h 5166518"/>
              <a:gd name="connsiteX4" fmla="*/ 3226626 w 5665764"/>
              <a:gd name="connsiteY4" fmla="*/ 5166518 h 5166518"/>
              <a:gd name="connsiteX0" fmla="*/ 2421696 w 5665764"/>
              <a:gd name="connsiteY0" fmla="*/ 5192275 h 5192275"/>
              <a:gd name="connsiteX1" fmla="*/ 0 w 5665764"/>
              <a:gd name="connsiteY1" fmla="*/ 6440 h 5192275"/>
              <a:gd name="connsiteX2" fmla="*/ 5665764 w 5665764"/>
              <a:gd name="connsiteY2" fmla="*/ 0 h 5192275"/>
              <a:gd name="connsiteX3" fmla="*/ 5645976 w 5665764"/>
              <a:gd name="connsiteY3" fmla="*/ 5166518 h 5192275"/>
              <a:gd name="connsiteX4" fmla="*/ 2421696 w 5665764"/>
              <a:gd name="connsiteY4" fmla="*/ 5192275 h 5192275"/>
              <a:gd name="connsiteX0" fmla="*/ 2421696 w 5665764"/>
              <a:gd name="connsiteY0" fmla="*/ 5183177 h 5183177"/>
              <a:gd name="connsiteX1" fmla="*/ 0 w 5665764"/>
              <a:gd name="connsiteY1" fmla="*/ 6440 h 5183177"/>
              <a:gd name="connsiteX2" fmla="*/ 5665764 w 5665764"/>
              <a:gd name="connsiteY2" fmla="*/ 0 h 5183177"/>
              <a:gd name="connsiteX3" fmla="*/ 5645976 w 5665764"/>
              <a:gd name="connsiteY3" fmla="*/ 5166518 h 5183177"/>
              <a:gd name="connsiteX4" fmla="*/ 2421696 w 5665764"/>
              <a:gd name="connsiteY4" fmla="*/ 5183177 h 5183177"/>
              <a:gd name="connsiteX0" fmla="*/ 2421696 w 5665764"/>
              <a:gd name="connsiteY0" fmla="*/ 5174079 h 5174079"/>
              <a:gd name="connsiteX1" fmla="*/ 0 w 5665764"/>
              <a:gd name="connsiteY1" fmla="*/ 6440 h 5174079"/>
              <a:gd name="connsiteX2" fmla="*/ 5665764 w 5665764"/>
              <a:gd name="connsiteY2" fmla="*/ 0 h 5174079"/>
              <a:gd name="connsiteX3" fmla="*/ 5645976 w 5665764"/>
              <a:gd name="connsiteY3" fmla="*/ 5166518 h 5174079"/>
              <a:gd name="connsiteX4" fmla="*/ 2421696 w 5665764"/>
              <a:gd name="connsiteY4" fmla="*/ 5174079 h 5174079"/>
              <a:gd name="connsiteX0" fmla="*/ 2417147 w 5665764"/>
              <a:gd name="connsiteY0" fmla="*/ 5169530 h 5169530"/>
              <a:gd name="connsiteX1" fmla="*/ 0 w 5665764"/>
              <a:gd name="connsiteY1" fmla="*/ 6440 h 5169530"/>
              <a:gd name="connsiteX2" fmla="*/ 5665764 w 5665764"/>
              <a:gd name="connsiteY2" fmla="*/ 0 h 5169530"/>
              <a:gd name="connsiteX3" fmla="*/ 5645976 w 5665764"/>
              <a:gd name="connsiteY3" fmla="*/ 5166518 h 5169530"/>
              <a:gd name="connsiteX4" fmla="*/ 2417147 w 5665764"/>
              <a:gd name="connsiteY4" fmla="*/ 5169530 h 5169530"/>
              <a:gd name="connsiteX0" fmla="*/ 2417147 w 5652116"/>
              <a:gd name="connsiteY0" fmla="*/ 5164981 h 5164981"/>
              <a:gd name="connsiteX1" fmla="*/ 0 w 5652116"/>
              <a:gd name="connsiteY1" fmla="*/ 1891 h 5164981"/>
              <a:gd name="connsiteX2" fmla="*/ 5652116 w 5652116"/>
              <a:gd name="connsiteY2" fmla="*/ 0 h 5164981"/>
              <a:gd name="connsiteX3" fmla="*/ 5645976 w 5652116"/>
              <a:gd name="connsiteY3" fmla="*/ 5161969 h 5164981"/>
              <a:gd name="connsiteX4" fmla="*/ 2417147 w 5652116"/>
              <a:gd name="connsiteY4" fmla="*/ 5164981 h 5164981"/>
              <a:gd name="connsiteX0" fmla="*/ 2417147 w 5646219"/>
              <a:gd name="connsiteY0" fmla="*/ 5163090 h 5163090"/>
              <a:gd name="connsiteX1" fmla="*/ 0 w 5646219"/>
              <a:gd name="connsiteY1" fmla="*/ 0 h 5163090"/>
              <a:gd name="connsiteX2" fmla="*/ 5638468 w 5646219"/>
              <a:gd name="connsiteY2" fmla="*/ 11757 h 5163090"/>
              <a:gd name="connsiteX3" fmla="*/ 5645976 w 5646219"/>
              <a:gd name="connsiteY3" fmla="*/ 5160078 h 5163090"/>
              <a:gd name="connsiteX4" fmla="*/ 2417147 w 5646219"/>
              <a:gd name="connsiteY4" fmla="*/ 5163090 h 5163090"/>
              <a:gd name="connsiteX0" fmla="*/ 2417147 w 5646219"/>
              <a:gd name="connsiteY0" fmla="*/ 5164981 h 5164981"/>
              <a:gd name="connsiteX1" fmla="*/ 0 w 5646219"/>
              <a:gd name="connsiteY1" fmla="*/ 1891 h 5164981"/>
              <a:gd name="connsiteX2" fmla="*/ 5638468 w 5646219"/>
              <a:gd name="connsiteY2" fmla="*/ 0 h 5164981"/>
              <a:gd name="connsiteX3" fmla="*/ 5645976 w 5646219"/>
              <a:gd name="connsiteY3" fmla="*/ 5161969 h 5164981"/>
              <a:gd name="connsiteX4" fmla="*/ 2417147 w 5646219"/>
              <a:gd name="connsiteY4" fmla="*/ 5164981 h 5164981"/>
              <a:gd name="connsiteX0" fmla="*/ 2417147 w 5641803"/>
              <a:gd name="connsiteY0" fmla="*/ 5164981 h 5164981"/>
              <a:gd name="connsiteX1" fmla="*/ 0 w 5641803"/>
              <a:gd name="connsiteY1" fmla="*/ 1891 h 5164981"/>
              <a:gd name="connsiteX2" fmla="*/ 5638468 w 5641803"/>
              <a:gd name="connsiteY2" fmla="*/ 0 h 5164981"/>
              <a:gd name="connsiteX3" fmla="*/ 5641426 w 5641803"/>
              <a:gd name="connsiteY3" fmla="*/ 5161969 h 5164981"/>
              <a:gd name="connsiteX4" fmla="*/ 2417147 w 5641803"/>
              <a:gd name="connsiteY4" fmla="*/ 5164981 h 5164981"/>
              <a:gd name="connsiteX0" fmla="*/ 2417147 w 5643017"/>
              <a:gd name="connsiteY0" fmla="*/ 5174079 h 5174079"/>
              <a:gd name="connsiteX1" fmla="*/ 0 w 5643017"/>
              <a:gd name="connsiteY1" fmla="*/ 10989 h 5174079"/>
              <a:gd name="connsiteX2" fmla="*/ 5643017 w 5643017"/>
              <a:gd name="connsiteY2" fmla="*/ 0 h 5174079"/>
              <a:gd name="connsiteX3" fmla="*/ 5641426 w 5643017"/>
              <a:gd name="connsiteY3" fmla="*/ 5171067 h 5174079"/>
              <a:gd name="connsiteX4" fmla="*/ 2417147 w 5643017"/>
              <a:gd name="connsiteY4" fmla="*/ 5174079 h 5174079"/>
              <a:gd name="connsiteX0" fmla="*/ 2417147 w 5643017"/>
              <a:gd name="connsiteY0" fmla="*/ 5174079 h 5174079"/>
              <a:gd name="connsiteX1" fmla="*/ 0 w 5643017"/>
              <a:gd name="connsiteY1" fmla="*/ 4609 h 5174079"/>
              <a:gd name="connsiteX2" fmla="*/ 5643017 w 5643017"/>
              <a:gd name="connsiteY2" fmla="*/ 0 h 5174079"/>
              <a:gd name="connsiteX3" fmla="*/ 5641426 w 5643017"/>
              <a:gd name="connsiteY3" fmla="*/ 5171067 h 5174079"/>
              <a:gd name="connsiteX4" fmla="*/ 2417147 w 5643017"/>
              <a:gd name="connsiteY4" fmla="*/ 5174079 h 5174079"/>
              <a:gd name="connsiteX0" fmla="*/ 2417147 w 5654316"/>
              <a:gd name="connsiteY0" fmla="*/ 5174079 h 5177448"/>
              <a:gd name="connsiteX1" fmla="*/ 0 w 5654316"/>
              <a:gd name="connsiteY1" fmla="*/ 4609 h 5177448"/>
              <a:gd name="connsiteX2" fmla="*/ 5643017 w 5654316"/>
              <a:gd name="connsiteY2" fmla="*/ 0 h 5177448"/>
              <a:gd name="connsiteX3" fmla="*/ 5654126 w 5654316"/>
              <a:gd name="connsiteY3" fmla="*/ 5177448 h 5177448"/>
              <a:gd name="connsiteX4" fmla="*/ 2417147 w 5654316"/>
              <a:gd name="connsiteY4" fmla="*/ 5174079 h 517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4316" h="5177448">
                <a:moveTo>
                  <a:pt x="2417147" y="5174079"/>
                </a:moveTo>
                <a:lnTo>
                  <a:pt x="0" y="4609"/>
                </a:lnTo>
                <a:lnTo>
                  <a:pt x="5643017" y="0"/>
                </a:lnTo>
                <a:cubicBezTo>
                  <a:pt x="5640970" y="1720656"/>
                  <a:pt x="5656173" y="3456792"/>
                  <a:pt x="5654126" y="5177448"/>
                </a:cubicBezTo>
                <a:lnTo>
                  <a:pt x="2417147" y="51740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4pPr>
              <a:defRPr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defRPr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 bwMode="auto">
          <a:xfrm>
            <a:off x="5906293" y="-5538"/>
            <a:ext cx="6282076" cy="6872123"/>
          </a:xfrm>
          <a:custGeom>
            <a:avLst/>
            <a:gdLst>
              <a:gd name="connsiteX0" fmla="*/ 0 w 1466850"/>
              <a:gd name="connsiteY0" fmla="*/ 1608226 h 1608226"/>
              <a:gd name="connsiteX1" fmla="*/ 366713 w 1466850"/>
              <a:gd name="connsiteY1" fmla="*/ 0 h 1608226"/>
              <a:gd name="connsiteX2" fmla="*/ 1466850 w 1466850"/>
              <a:gd name="connsiteY2" fmla="*/ 0 h 1608226"/>
              <a:gd name="connsiteX3" fmla="*/ 1100138 w 1466850"/>
              <a:gd name="connsiteY3" fmla="*/ 1608226 h 1608226"/>
              <a:gd name="connsiteX4" fmla="*/ 0 w 1466850"/>
              <a:gd name="connsiteY4" fmla="*/ 1608226 h 1608226"/>
              <a:gd name="connsiteX0" fmla="*/ 0 w 2304312"/>
              <a:gd name="connsiteY0" fmla="*/ 1608226 h 1614665"/>
              <a:gd name="connsiteX1" fmla="*/ 366713 w 2304312"/>
              <a:gd name="connsiteY1" fmla="*/ 0 h 1614665"/>
              <a:gd name="connsiteX2" fmla="*/ 1466850 w 2304312"/>
              <a:gd name="connsiteY2" fmla="*/ 0 h 1614665"/>
              <a:gd name="connsiteX3" fmla="*/ 2304312 w 2304312"/>
              <a:gd name="connsiteY3" fmla="*/ 1614665 h 1614665"/>
              <a:gd name="connsiteX4" fmla="*/ 0 w 2304312"/>
              <a:gd name="connsiteY4" fmla="*/ 1608226 h 1614665"/>
              <a:gd name="connsiteX0" fmla="*/ 0 w 4725205"/>
              <a:gd name="connsiteY0" fmla="*/ 5162795 h 5169234"/>
              <a:gd name="connsiteX1" fmla="*/ 366713 w 4725205"/>
              <a:gd name="connsiteY1" fmla="*/ 3554569 h 5169234"/>
              <a:gd name="connsiteX2" fmla="*/ 4725205 w 4725205"/>
              <a:gd name="connsiteY2" fmla="*/ 0 h 5169234"/>
              <a:gd name="connsiteX3" fmla="*/ 2304312 w 4725205"/>
              <a:gd name="connsiteY3" fmla="*/ 5169234 h 5169234"/>
              <a:gd name="connsiteX4" fmla="*/ 0 w 4725205"/>
              <a:gd name="connsiteY4" fmla="*/ 5162795 h 5169234"/>
              <a:gd name="connsiteX0" fmla="*/ 0 w 4725205"/>
              <a:gd name="connsiteY0" fmla="*/ 5162795 h 5169234"/>
              <a:gd name="connsiteX1" fmla="*/ 2369378 w 4725205"/>
              <a:gd name="connsiteY1" fmla="*/ 19319 h 5169234"/>
              <a:gd name="connsiteX2" fmla="*/ 4725205 w 4725205"/>
              <a:gd name="connsiteY2" fmla="*/ 0 h 5169234"/>
              <a:gd name="connsiteX3" fmla="*/ 2304312 w 4725205"/>
              <a:gd name="connsiteY3" fmla="*/ 5169234 h 5169234"/>
              <a:gd name="connsiteX4" fmla="*/ 0 w 4725205"/>
              <a:gd name="connsiteY4" fmla="*/ 5162795 h 5169234"/>
              <a:gd name="connsiteX0" fmla="*/ 0 w 4725205"/>
              <a:gd name="connsiteY0" fmla="*/ 5162795 h 5169234"/>
              <a:gd name="connsiteX1" fmla="*/ 2382257 w 4725205"/>
              <a:gd name="connsiteY1" fmla="*/ 1 h 5169234"/>
              <a:gd name="connsiteX2" fmla="*/ 4725205 w 4725205"/>
              <a:gd name="connsiteY2" fmla="*/ 0 h 5169234"/>
              <a:gd name="connsiteX3" fmla="*/ 2304312 w 4725205"/>
              <a:gd name="connsiteY3" fmla="*/ 5169234 h 5169234"/>
              <a:gd name="connsiteX4" fmla="*/ 0 w 4725205"/>
              <a:gd name="connsiteY4" fmla="*/ 5162795 h 5169234"/>
              <a:gd name="connsiteX0" fmla="*/ 0 w 4720656"/>
              <a:gd name="connsiteY0" fmla="*/ 5176443 h 5176443"/>
              <a:gd name="connsiteX1" fmla="*/ 2377708 w 4720656"/>
              <a:gd name="connsiteY1" fmla="*/ 1 h 5176443"/>
              <a:gd name="connsiteX2" fmla="*/ 4720656 w 4720656"/>
              <a:gd name="connsiteY2" fmla="*/ 0 h 5176443"/>
              <a:gd name="connsiteX3" fmla="*/ 2299763 w 4720656"/>
              <a:gd name="connsiteY3" fmla="*/ 5169234 h 5176443"/>
              <a:gd name="connsiteX4" fmla="*/ 0 w 4720656"/>
              <a:gd name="connsiteY4" fmla="*/ 5176443 h 5176443"/>
              <a:gd name="connsiteX0" fmla="*/ 0 w 4720656"/>
              <a:gd name="connsiteY0" fmla="*/ 5176443 h 5176443"/>
              <a:gd name="connsiteX1" fmla="*/ 2377708 w 4720656"/>
              <a:gd name="connsiteY1" fmla="*/ 1 h 5176443"/>
              <a:gd name="connsiteX2" fmla="*/ 4720656 w 4720656"/>
              <a:gd name="connsiteY2" fmla="*/ 0 h 5176443"/>
              <a:gd name="connsiteX3" fmla="*/ 2299763 w 4720656"/>
              <a:gd name="connsiteY3" fmla="*/ 5169234 h 5176443"/>
              <a:gd name="connsiteX4" fmla="*/ 0 w 4720656"/>
              <a:gd name="connsiteY4" fmla="*/ 5176443 h 5176443"/>
              <a:gd name="connsiteX0" fmla="*/ 0 w 4711557"/>
              <a:gd name="connsiteY0" fmla="*/ 5167345 h 5169234"/>
              <a:gd name="connsiteX1" fmla="*/ 2368609 w 4711557"/>
              <a:gd name="connsiteY1" fmla="*/ 1 h 5169234"/>
              <a:gd name="connsiteX2" fmla="*/ 4711557 w 4711557"/>
              <a:gd name="connsiteY2" fmla="*/ 0 h 5169234"/>
              <a:gd name="connsiteX3" fmla="*/ 2290664 w 4711557"/>
              <a:gd name="connsiteY3" fmla="*/ 5169234 h 5169234"/>
              <a:gd name="connsiteX4" fmla="*/ 0 w 4711557"/>
              <a:gd name="connsiteY4" fmla="*/ 5167345 h 516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1557" h="5169234">
                <a:moveTo>
                  <a:pt x="0" y="5167345"/>
                </a:moveTo>
                <a:lnTo>
                  <a:pt x="2368609" y="1"/>
                </a:lnTo>
                <a:lnTo>
                  <a:pt x="4711557" y="0"/>
                </a:lnTo>
                <a:lnTo>
                  <a:pt x="2290664" y="5169234"/>
                </a:lnTo>
                <a:lnTo>
                  <a:pt x="0" y="5167345"/>
                </a:lnTo>
                <a:close/>
              </a:path>
            </a:pathLst>
          </a:custGeom>
          <a:solidFill>
            <a:srgbClr val="FF5451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4pPr>
              <a:defRPr>
                <a:ln>
                  <a:solidFill>
                    <a:srgbClr val="FF5451"/>
                  </a:solidFill>
                </a:ln>
                <a:solidFill>
                  <a:srgbClr val="FF5451"/>
                </a:solidFill>
              </a:defRPr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8305" y="1422402"/>
            <a:ext cx="4750548" cy="467997"/>
          </a:xfrm>
        </p:spPr>
        <p:txBody>
          <a:bodyPr anchor="b">
            <a:no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Bildplatzhalter"/>
          <p:cNvSpPr>
            <a:spLocks noGrp="1"/>
          </p:cNvSpPr>
          <p:nvPr>
            <p:ph type="pic" sz="quarter" idx="10"/>
          </p:nvPr>
        </p:nvSpPr>
        <p:spPr bwMode="auto">
          <a:xfrm>
            <a:off x="-1" y="1"/>
            <a:ext cx="8153401" cy="686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aseline="0"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18305" y="1929553"/>
            <a:ext cx="4750548" cy="2935393"/>
          </a:xfrm>
        </p:spPr>
        <p:txBody>
          <a:bodyPr anchor="t"/>
          <a:lstStyle>
            <a:lvl1pPr algn="r">
              <a:defRPr sz="3733" b="1" cap="all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266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4"/>
          <p:cNvSpPr>
            <a:spLocks noGrp="1"/>
          </p:cNvSpPr>
          <p:nvPr>
            <p:ph type="body" sz="quarter" idx="13"/>
          </p:nvPr>
        </p:nvSpPr>
        <p:spPr bwMode="auto">
          <a:xfrm flipH="1">
            <a:off x="-19252" y="-7896"/>
            <a:ext cx="7539088" cy="6870367"/>
          </a:xfrm>
          <a:custGeom>
            <a:avLst/>
            <a:gdLst>
              <a:gd name="connsiteX0" fmla="*/ 0 w 2419350"/>
              <a:gd name="connsiteY0" fmla="*/ 5172957 h 5172957"/>
              <a:gd name="connsiteX1" fmla="*/ 604838 w 2419350"/>
              <a:gd name="connsiteY1" fmla="*/ 0 h 5172957"/>
              <a:gd name="connsiteX2" fmla="*/ 1814513 w 2419350"/>
              <a:gd name="connsiteY2" fmla="*/ 0 h 5172957"/>
              <a:gd name="connsiteX3" fmla="*/ 2419350 w 2419350"/>
              <a:gd name="connsiteY3" fmla="*/ 5172957 h 5172957"/>
              <a:gd name="connsiteX4" fmla="*/ 0 w 2419350"/>
              <a:gd name="connsiteY4" fmla="*/ 5172957 h 5172957"/>
              <a:gd name="connsiteX0" fmla="*/ 0 w 2439138"/>
              <a:gd name="connsiteY0" fmla="*/ 5172957 h 5172957"/>
              <a:gd name="connsiteX1" fmla="*/ 604838 w 2439138"/>
              <a:gd name="connsiteY1" fmla="*/ 0 h 5172957"/>
              <a:gd name="connsiteX2" fmla="*/ 2439138 w 2439138"/>
              <a:gd name="connsiteY2" fmla="*/ 6439 h 5172957"/>
              <a:gd name="connsiteX3" fmla="*/ 2419350 w 2439138"/>
              <a:gd name="connsiteY3" fmla="*/ 5172957 h 5172957"/>
              <a:gd name="connsiteX4" fmla="*/ 0 w 2439138"/>
              <a:gd name="connsiteY4" fmla="*/ 5172957 h 5172957"/>
              <a:gd name="connsiteX0" fmla="*/ 3226626 w 5665764"/>
              <a:gd name="connsiteY0" fmla="*/ 5166518 h 5166518"/>
              <a:gd name="connsiteX1" fmla="*/ 0 w 5665764"/>
              <a:gd name="connsiteY1" fmla="*/ 6440 h 5166518"/>
              <a:gd name="connsiteX2" fmla="*/ 5665764 w 5665764"/>
              <a:gd name="connsiteY2" fmla="*/ 0 h 5166518"/>
              <a:gd name="connsiteX3" fmla="*/ 5645976 w 5665764"/>
              <a:gd name="connsiteY3" fmla="*/ 5166518 h 5166518"/>
              <a:gd name="connsiteX4" fmla="*/ 3226626 w 5665764"/>
              <a:gd name="connsiteY4" fmla="*/ 5166518 h 5166518"/>
              <a:gd name="connsiteX0" fmla="*/ 2421696 w 5665764"/>
              <a:gd name="connsiteY0" fmla="*/ 5192275 h 5192275"/>
              <a:gd name="connsiteX1" fmla="*/ 0 w 5665764"/>
              <a:gd name="connsiteY1" fmla="*/ 6440 h 5192275"/>
              <a:gd name="connsiteX2" fmla="*/ 5665764 w 5665764"/>
              <a:gd name="connsiteY2" fmla="*/ 0 h 5192275"/>
              <a:gd name="connsiteX3" fmla="*/ 5645976 w 5665764"/>
              <a:gd name="connsiteY3" fmla="*/ 5166518 h 5192275"/>
              <a:gd name="connsiteX4" fmla="*/ 2421696 w 5665764"/>
              <a:gd name="connsiteY4" fmla="*/ 5192275 h 5192275"/>
              <a:gd name="connsiteX0" fmla="*/ 2421696 w 5665764"/>
              <a:gd name="connsiteY0" fmla="*/ 5183177 h 5183177"/>
              <a:gd name="connsiteX1" fmla="*/ 0 w 5665764"/>
              <a:gd name="connsiteY1" fmla="*/ 6440 h 5183177"/>
              <a:gd name="connsiteX2" fmla="*/ 5665764 w 5665764"/>
              <a:gd name="connsiteY2" fmla="*/ 0 h 5183177"/>
              <a:gd name="connsiteX3" fmla="*/ 5645976 w 5665764"/>
              <a:gd name="connsiteY3" fmla="*/ 5166518 h 5183177"/>
              <a:gd name="connsiteX4" fmla="*/ 2421696 w 5665764"/>
              <a:gd name="connsiteY4" fmla="*/ 5183177 h 5183177"/>
              <a:gd name="connsiteX0" fmla="*/ 2421696 w 5665764"/>
              <a:gd name="connsiteY0" fmla="*/ 5174079 h 5174079"/>
              <a:gd name="connsiteX1" fmla="*/ 0 w 5665764"/>
              <a:gd name="connsiteY1" fmla="*/ 6440 h 5174079"/>
              <a:gd name="connsiteX2" fmla="*/ 5665764 w 5665764"/>
              <a:gd name="connsiteY2" fmla="*/ 0 h 5174079"/>
              <a:gd name="connsiteX3" fmla="*/ 5645976 w 5665764"/>
              <a:gd name="connsiteY3" fmla="*/ 5166518 h 5174079"/>
              <a:gd name="connsiteX4" fmla="*/ 2421696 w 5665764"/>
              <a:gd name="connsiteY4" fmla="*/ 5174079 h 5174079"/>
              <a:gd name="connsiteX0" fmla="*/ 2417147 w 5665764"/>
              <a:gd name="connsiteY0" fmla="*/ 5169530 h 5169530"/>
              <a:gd name="connsiteX1" fmla="*/ 0 w 5665764"/>
              <a:gd name="connsiteY1" fmla="*/ 6440 h 5169530"/>
              <a:gd name="connsiteX2" fmla="*/ 5665764 w 5665764"/>
              <a:gd name="connsiteY2" fmla="*/ 0 h 5169530"/>
              <a:gd name="connsiteX3" fmla="*/ 5645976 w 5665764"/>
              <a:gd name="connsiteY3" fmla="*/ 5166518 h 5169530"/>
              <a:gd name="connsiteX4" fmla="*/ 2417147 w 5665764"/>
              <a:gd name="connsiteY4" fmla="*/ 5169530 h 5169530"/>
              <a:gd name="connsiteX0" fmla="*/ 2417147 w 5652116"/>
              <a:gd name="connsiteY0" fmla="*/ 5164981 h 5164981"/>
              <a:gd name="connsiteX1" fmla="*/ 0 w 5652116"/>
              <a:gd name="connsiteY1" fmla="*/ 1891 h 5164981"/>
              <a:gd name="connsiteX2" fmla="*/ 5652116 w 5652116"/>
              <a:gd name="connsiteY2" fmla="*/ 0 h 5164981"/>
              <a:gd name="connsiteX3" fmla="*/ 5645976 w 5652116"/>
              <a:gd name="connsiteY3" fmla="*/ 5161969 h 5164981"/>
              <a:gd name="connsiteX4" fmla="*/ 2417147 w 5652116"/>
              <a:gd name="connsiteY4" fmla="*/ 5164981 h 5164981"/>
              <a:gd name="connsiteX0" fmla="*/ 2417147 w 5646219"/>
              <a:gd name="connsiteY0" fmla="*/ 5163090 h 5163090"/>
              <a:gd name="connsiteX1" fmla="*/ 0 w 5646219"/>
              <a:gd name="connsiteY1" fmla="*/ 0 h 5163090"/>
              <a:gd name="connsiteX2" fmla="*/ 5638468 w 5646219"/>
              <a:gd name="connsiteY2" fmla="*/ 11757 h 5163090"/>
              <a:gd name="connsiteX3" fmla="*/ 5645976 w 5646219"/>
              <a:gd name="connsiteY3" fmla="*/ 5160078 h 5163090"/>
              <a:gd name="connsiteX4" fmla="*/ 2417147 w 5646219"/>
              <a:gd name="connsiteY4" fmla="*/ 5163090 h 5163090"/>
              <a:gd name="connsiteX0" fmla="*/ 2417147 w 5646219"/>
              <a:gd name="connsiteY0" fmla="*/ 5164981 h 5164981"/>
              <a:gd name="connsiteX1" fmla="*/ 0 w 5646219"/>
              <a:gd name="connsiteY1" fmla="*/ 1891 h 5164981"/>
              <a:gd name="connsiteX2" fmla="*/ 5638468 w 5646219"/>
              <a:gd name="connsiteY2" fmla="*/ 0 h 5164981"/>
              <a:gd name="connsiteX3" fmla="*/ 5645976 w 5646219"/>
              <a:gd name="connsiteY3" fmla="*/ 5161969 h 5164981"/>
              <a:gd name="connsiteX4" fmla="*/ 2417147 w 5646219"/>
              <a:gd name="connsiteY4" fmla="*/ 5164981 h 5164981"/>
              <a:gd name="connsiteX0" fmla="*/ 2417147 w 5641803"/>
              <a:gd name="connsiteY0" fmla="*/ 5164981 h 5164981"/>
              <a:gd name="connsiteX1" fmla="*/ 0 w 5641803"/>
              <a:gd name="connsiteY1" fmla="*/ 1891 h 5164981"/>
              <a:gd name="connsiteX2" fmla="*/ 5638468 w 5641803"/>
              <a:gd name="connsiteY2" fmla="*/ 0 h 5164981"/>
              <a:gd name="connsiteX3" fmla="*/ 5641426 w 5641803"/>
              <a:gd name="connsiteY3" fmla="*/ 5161969 h 5164981"/>
              <a:gd name="connsiteX4" fmla="*/ 2417147 w 5641803"/>
              <a:gd name="connsiteY4" fmla="*/ 5164981 h 5164981"/>
              <a:gd name="connsiteX0" fmla="*/ 2417147 w 5643017"/>
              <a:gd name="connsiteY0" fmla="*/ 5174079 h 5174079"/>
              <a:gd name="connsiteX1" fmla="*/ 0 w 5643017"/>
              <a:gd name="connsiteY1" fmla="*/ 10989 h 5174079"/>
              <a:gd name="connsiteX2" fmla="*/ 5643017 w 5643017"/>
              <a:gd name="connsiteY2" fmla="*/ 0 h 5174079"/>
              <a:gd name="connsiteX3" fmla="*/ 5641426 w 5643017"/>
              <a:gd name="connsiteY3" fmla="*/ 5171067 h 5174079"/>
              <a:gd name="connsiteX4" fmla="*/ 2417147 w 5643017"/>
              <a:gd name="connsiteY4" fmla="*/ 5174079 h 5174079"/>
              <a:gd name="connsiteX0" fmla="*/ 2417147 w 5643017"/>
              <a:gd name="connsiteY0" fmla="*/ 5174079 h 5174079"/>
              <a:gd name="connsiteX1" fmla="*/ 0 w 5643017"/>
              <a:gd name="connsiteY1" fmla="*/ 4609 h 5174079"/>
              <a:gd name="connsiteX2" fmla="*/ 5643017 w 5643017"/>
              <a:gd name="connsiteY2" fmla="*/ 0 h 5174079"/>
              <a:gd name="connsiteX3" fmla="*/ 5641426 w 5643017"/>
              <a:gd name="connsiteY3" fmla="*/ 5171067 h 5174079"/>
              <a:gd name="connsiteX4" fmla="*/ 2417147 w 5643017"/>
              <a:gd name="connsiteY4" fmla="*/ 5174079 h 5174079"/>
              <a:gd name="connsiteX0" fmla="*/ 2417147 w 5654316"/>
              <a:gd name="connsiteY0" fmla="*/ 5174079 h 5177448"/>
              <a:gd name="connsiteX1" fmla="*/ 0 w 5654316"/>
              <a:gd name="connsiteY1" fmla="*/ 4609 h 5177448"/>
              <a:gd name="connsiteX2" fmla="*/ 5643017 w 5654316"/>
              <a:gd name="connsiteY2" fmla="*/ 0 h 5177448"/>
              <a:gd name="connsiteX3" fmla="*/ 5654126 w 5654316"/>
              <a:gd name="connsiteY3" fmla="*/ 5177448 h 5177448"/>
              <a:gd name="connsiteX4" fmla="*/ 2417147 w 5654316"/>
              <a:gd name="connsiteY4" fmla="*/ 5174079 h 517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4316" h="5177448">
                <a:moveTo>
                  <a:pt x="2417147" y="5174079"/>
                </a:moveTo>
                <a:lnTo>
                  <a:pt x="0" y="4609"/>
                </a:lnTo>
                <a:lnTo>
                  <a:pt x="5643017" y="0"/>
                </a:lnTo>
                <a:cubicBezTo>
                  <a:pt x="5640970" y="1720656"/>
                  <a:pt x="5656173" y="3456792"/>
                  <a:pt x="5654126" y="5177448"/>
                </a:cubicBezTo>
                <a:lnTo>
                  <a:pt x="2417147" y="51740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4pPr>
              <a:defRPr>
                <a:ln>
                  <a:noFill/>
                </a:ln>
                <a:noFill/>
              </a:defRPr>
            </a:lvl4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 bwMode="auto">
          <a:xfrm flipH="1">
            <a:off x="-19251" y="-5538"/>
            <a:ext cx="6282076" cy="6872123"/>
          </a:xfrm>
          <a:custGeom>
            <a:avLst/>
            <a:gdLst>
              <a:gd name="connsiteX0" fmla="*/ 0 w 1466850"/>
              <a:gd name="connsiteY0" fmla="*/ 1608226 h 1608226"/>
              <a:gd name="connsiteX1" fmla="*/ 366713 w 1466850"/>
              <a:gd name="connsiteY1" fmla="*/ 0 h 1608226"/>
              <a:gd name="connsiteX2" fmla="*/ 1466850 w 1466850"/>
              <a:gd name="connsiteY2" fmla="*/ 0 h 1608226"/>
              <a:gd name="connsiteX3" fmla="*/ 1100138 w 1466850"/>
              <a:gd name="connsiteY3" fmla="*/ 1608226 h 1608226"/>
              <a:gd name="connsiteX4" fmla="*/ 0 w 1466850"/>
              <a:gd name="connsiteY4" fmla="*/ 1608226 h 1608226"/>
              <a:gd name="connsiteX0" fmla="*/ 0 w 2304312"/>
              <a:gd name="connsiteY0" fmla="*/ 1608226 h 1614665"/>
              <a:gd name="connsiteX1" fmla="*/ 366713 w 2304312"/>
              <a:gd name="connsiteY1" fmla="*/ 0 h 1614665"/>
              <a:gd name="connsiteX2" fmla="*/ 1466850 w 2304312"/>
              <a:gd name="connsiteY2" fmla="*/ 0 h 1614665"/>
              <a:gd name="connsiteX3" fmla="*/ 2304312 w 2304312"/>
              <a:gd name="connsiteY3" fmla="*/ 1614665 h 1614665"/>
              <a:gd name="connsiteX4" fmla="*/ 0 w 2304312"/>
              <a:gd name="connsiteY4" fmla="*/ 1608226 h 1614665"/>
              <a:gd name="connsiteX0" fmla="*/ 0 w 4725205"/>
              <a:gd name="connsiteY0" fmla="*/ 5162795 h 5169234"/>
              <a:gd name="connsiteX1" fmla="*/ 366713 w 4725205"/>
              <a:gd name="connsiteY1" fmla="*/ 3554569 h 5169234"/>
              <a:gd name="connsiteX2" fmla="*/ 4725205 w 4725205"/>
              <a:gd name="connsiteY2" fmla="*/ 0 h 5169234"/>
              <a:gd name="connsiteX3" fmla="*/ 2304312 w 4725205"/>
              <a:gd name="connsiteY3" fmla="*/ 5169234 h 5169234"/>
              <a:gd name="connsiteX4" fmla="*/ 0 w 4725205"/>
              <a:gd name="connsiteY4" fmla="*/ 5162795 h 5169234"/>
              <a:gd name="connsiteX0" fmla="*/ 0 w 4725205"/>
              <a:gd name="connsiteY0" fmla="*/ 5162795 h 5169234"/>
              <a:gd name="connsiteX1" fmla="*/ 2369378 w 4725205"/>
              <a:gd name="connsiteY1" fmla="*/ 19319 h 5169234"/>
              <a:gd name="connsiteX2" fmla="*/ 4725205 w 4725205"/>
              <a:gd name="connsiteY2" fmla="*/ 0 h 5169234"/>
              <a:gd name="connsiteX3" fmla="*/ 2304312 w 4725205"/>
              <a:gd name="connsiteY3" fmla="*/ 5169234 h 5169234"/>
              <a:gd name="connsiteX4" fmla="*/ 0 w 4725205"/>
              <a:gd name="connsiteY4" fmla="*/ 5162795 h 5169234"/>
              <a:gd name="connsiteX0" fmla="*/ 0 w 4725205"/>
              <a:gd name="connsiteY0" fmla="*/ 5162795 h 5169234"/>
              <a:gd name="connsiteX1" fmla="*/ 2382257 w 4725205"/>
              <a:gd name="connsiteY1" fmla="*/ 1 h 5169234"/>
              <a:gd name="connsiteX2" fmla="*/ 4725205 w 4725205"/>
              <a:gd name="connsiteY2" fmla="*/ 0 h 5169234"/>
              <a:gd name="connsiteX3" fmla="*/ 2304312 w 4725205"/>
              <a:gd name="connsiteY3" fmla="*/ 5169234 h 5169234"/>
              <a:gd name="connsiteX4" fmla="*/ 0 w 4725205"/>
              <a:gd name="connsiteY4" fmla="*/ 5162795 h 5169234"/>
              <a:gd name="connsiteX0" fmla="*/ 0 w 4720656"/>
              <a:gd name="connsiteY0" fmla="*/ 5176443 h 5176443"/>
              <a:gd name="connsiteX1" fmla="*/ 2377708 w 4720656"/>
              <a:gd name="connsiteY1" fmla="*/ 1 h 5176443"/>
              <a:gd name="connsiteX2" fmla="*/ 4720656 w 4720656"/>
              <a:gd name="connsiteY2" fmla="*/ 0 h 5176443"/>
              <a:gd name="connsiteX3" fmla="*/ 2299763 w 4720656"/>
              <a:gd name="connsiteY3" fmla="*/ 5169234 h 5176443"/>
              <a:gd name="connsiteX4" fmla="*/ 0 w 4720656"/>
              <a:gd name="connsiteY4" fmla="*/ 5176443 h 5176443"/>
              <a:gd name="connsiteX0" fmla="*/ 0 w 4720656"/>
              <a:gd name="connsiteY0" fmla="*/ 5176443 h 5176443"/>
              <a:gd name="connsiteX1" fmla="*/ 2377708 w 4720656"/>
              <a:gd name="connsiteY1" fmla="*/ 1 h 5176443"/>
              <a:gd name="connsiteX2" fmla="*/ 4720656 w 4720656"/>
              <a:gd name="connsiteY2" fmla="*/ 0 h 5176443"/>
              <a:gd name="connsiteX3" fmla="*/ 2299763 w 4720656"/>
              <a:gd name="connsiteY3" fmla="*/ 5169234 h 5176443"/>
              <a:gd name="connsiteX4" fmla="*/ 0 w 4720656"/>
              <a:gd name="connsiteY4" fmla="*/ 5176443 h 5176443"/>
              <a:gd name="connsiteX0" fmla="*/ 0 w 4711557"/>
              <a:gd name="connsiteY0" fmla="*/ 5167345 h 5169234"/>
              <a:gd name="connsiteX1" fmla="*/ 2368609 w 4711557"/>
              <a:gd name="connsiteY1" fmla="*/ 1 h 5169234"/>
              <a:gd name="connsiteX2" fmla="*/ 4711557 w 4711557"/>
              <a:gd name="connsiteY2" fmla="*/ 0 h 5169234"/>
              <a:gd name="connsiteX3" fmla="*/ 2290664 w 4711557"/>
              <a:gd name="connsiteY3" fmla="*/ 5169234 h 5169234"/>
              <a:gd name="connsiteX4" fmla="*/ 0 w 4711557"/>
              <a:gd name="connsiteY4" fmla="*/ 5167345 h 516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1557" h="5169234">
                <a:moveTo>
                  <a:pt x="0" y="5167345"/>
                </a:moveTo>
                <a:lnTo>
                  <a:pt x="2368609" y="1"/>
                </a:lnTo>
                <a:lnTo>
                  <a:pt x="4711557" y="0"/>
                </a:lnTo>
                <a:lnTo>
                  <a:pt x="2290664" y="5169234"/>
                </a:lnTo>
                <a:lnTo>
                  <a:pt x="0" y="5167345"/>
                </a:lnTo>
                <a:close/>
              </a:path>
            </a:pathLst>
          </a:custGeom>
          <a:solidFill>
            <a:srgbClr val="FF5451">
              <a:alpha val="5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4pPr>
              <a:defRPr>
                <a:ln>
                  <a:noFill/>
                </a:ln>
                <a:noFill/>
              </a:defRPr>
            </a:lvl4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171" y="1422402"/>
            <a:ext cx="4750548" cy="467997"/>
          </a:xfrm>
        </p:spPr>
        <p:txBody>
          <a:bodyPr anchor="b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Bildplatzhalter"/>
          <p:cNvSpPr>
            <a:spLocks noGrp="1"/>
          </p:cNvSpPr>
          <p:nvPr>
            <p:ph type="pic" sz="quarter" idx="10"/>
          </p:nvPr>
        </p:nvSpPr>
        <p:spPr bwMode="auto">
          <a:xfrm>
            <a:off x="3615267" y="1"/>
            <a:ext cx="8576735" cy="686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aseline="0"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171" y="1929553"/>
            <a:ext cx="4750548" cy="2935393"/>
          </a:xfrm>
        </p:spPr>
        <p:txBody>
          <a:bodyPr anchor="t"/>
          <a:lstStyle>
            <a:lvl1pPr algn="l">
              <a:defRPr sz="3733" b="1" cap="all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345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441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3451" y="2771797"/>
            <a:ext cx="8534400" cy="1983084"/>
          </a:xfrm>
          <a:prstGeom prst="rect">
            <a:avLst/>
          </a:prstGeom>
        </p:spPr>
        <p:txBody>
          <a:bodyPr anchor="t"/>
          <a:lstStyle>
            <a:lvl1pPr>
              <a:defRPr sz="3733">
                <a:solidFill>
                  <a:srgbClr val="262A3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3449" y="2320124"/>
            <a:ext cx="8534400" cy="4516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262A3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cxnSp>
        <p:nvCxnSpPr>
          <p:cNvPr id="9" name="Gerade Verbindung 10"/>
          <p:cNvCxnSpPr/>
          <p:nvPr userDrawn="1"/>
        </p:nvCxnSpPr>
        <p:spPr>
          <a:xfrm>
            <a:off x="609601" y="6284893"/>
            <a:ext cx="7641945" cy="0"/>
          </a:xfrm>
          <a:prstGeom prst="line">
            <a:avLst/>
          </a:prstGeom>
          <a:ln w="3175" cmpd="sng">
            <a:solidFill>
              <a:srgbClr val="D8413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359155"/>
            <a:ext cx="729764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(formatfülle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/>
          <p:cNvSpPr>
            <a:spLocks noGrp="1"/>
          </p:cNvSpPr>
          <p:nvPr>
            <p:ph type="pic" sz="quarter" idx="15"/>
          </p:nvPr>
        </p:nvSpPr>
        <p:spPr>
          <a:xfrm>
            <a:off x="11291" y="11291"/>
            <a:ext cx="12180709" cy="6846709"/>
          </a:xfrm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4869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len Dank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791"/>
            <a:ext cx="4572000" cy="192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04" y="1"/>
            <a:ext cx="4699000" cy="687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7327" y="2771797"/>
            <a:ext cx="10646396" cy="750337"/>
          </a:xfrm>
        </p:spPr>
        <p:txBody>
          <a:bodyPr anchor="t"/>
          <a:lstStyle>
            <a:lvl1pPr>
              <a:defRPr sz="3733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8" name="Inhaltsplatzhalter 3"/>
          <p:cNvSpPr>
            <a:spLocks noGrp="1"/>
          </p:cNvSpPr>
          <p:nvPr>
            <p:ph sz="half" idx="2"/>
          </p:nvPr>
        </p:nvSpPr>
        <p:spPr>
          <a:xfrm>
            <a:off x="487326" y="3779521"/>
            <a:ext cx="6229563" cy="2463236"/>
          </a:xfrm>
        </p:spPr>
        <p:txBody>
          <a:bodyPr>
            <a:noAutofit/>
          </a:bodyPr>
          <a:lstStyle>
            <a:lvl1pPr marL="0" indent="0">
              <a:buNone/>
              <a:defRPr sz="1467" baseline="0">
                <a:solidFill>
                  <a:schemeClr val="tx1"/>
                </a:solidFill>
              </a:defRPr>
            </a:lvl1pPr>
            <a:lvl2pPr marL="609585" indent="0">
              <a:buNone/>
              <a:defRPr sz="1467">
                <a:solidFill>
                  <a:schemeClr val="tx1"/>
                </a:solidFill>
              </a:defRPr>
            </a:lvl2pPr>
            <a:lvl3pPr marL="1219170" indent="0">
              <a:buNone/>
              <a:defRPr sz="2400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25" y="347465"/>
            <a:ext cx="3899223" cy="126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0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5F9179-026E-D050-C4B6-28F18C51A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ED79-6E20-4C95-9F5A-48A4241B3E08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20A8D7-7567-35FF-67D2-2387660D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EACE2F-634E-4319-5623-3C19CA4B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88E-3152-4EA1-8D6C-AE4261F4F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33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7E27A-06A9-B59C-B58A-BDED9D0D7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19060E-8053-FEFC-7001-745336540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33187-6396-E28F-A22D-56CB9D87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ED79-6E20-4C95-9F5A-48A4241B3E08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A4AA0-768C-57DE-2662-567054C5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A899B7-A386-E5D7-957C-E986D6DC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88E-3152-4EA1-8D6C-AE4261F4F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55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30793-DB62-B3B6-5413-A2B709884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12A067-A0BD-91FC-67BE-87C603D81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CA5CBE-A5C3-96A5-EF36-058CD910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ED79-6E20-4C95-9F5A-48A4241B3E08}" type="datetimeFigureOut">
              <a:rPr lang="de-DE" smtClean="0"/>
              <a:t>07.06.2022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3181E0-76BB-E727-E1F9-DCA9AC00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81ECB8-9F08-C512-275B-72B87CC7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88E-3152-4EA1-8D6C-AE4261F4F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87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418167"/>
            <a:ext cx="10972800" cy="4707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SUBHEADLINE</a:t>
            </a:r>
          </a:p>
        </p:txBody>
      </p:sp>
    </p:spTree>
    <p:extLst>
      <p:ext uri="{BB962C8B-B14F-4D97-AF65-F5344CB8AC3E}">
        <p14:creationId xmlns:p14="http://schemas.microsoft.com/office/powerpoint/2010/main" val="314220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2667" b="1" kern="1200" cap="all">
          <a:solidFill>
            <a:srgbClr val="262A31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262A3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262A3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262A3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262A3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Futura Book" charset="0"/>
          <a:ea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Futura Book" charset="0"/>
          <a:ea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Futura Book" charset="0"/>
          <a:ea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2667">
          <a:solidFill>
            <a:schemeClr val="tx1"/>
          </a:solidFill>
          <a:latin typeface="Futura Book" charset="0"/>
          <a:ea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defRPr sz="1600" kern="1200">
          <a:solidFill>
            <a:srgbClr val="262A31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1pPr>
      <a:lvl2pPr marL="609585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2pPr>
      <a:lvl3pPr marL="1219170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3pPr>
      <a:lvl4pPr marL="1828754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4pPr>
      <a:lvl5pPr marL="2438339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Geschichte_der_Mathematik" TargetMode="External"/><Relationship Id="rId7" Type="http://schemas.openxmlformats.org/officeDocument/2006/relationships/hyperlink" Target="https://de.wikipedia.org/wiki/Russellsche_Antinomie" TargetMode="External"/><Relationship Id="rId2" Type="http://schemas.openxmlformats.org/officeDocument/2006/relationships/hyperlink" Target="https://de.wikipedia.org/wiki/Hilbertprogramm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de.wikipedia.org/wiki/Banach-Tarski-Paradoxon" TargetMode="External"/><Relationship Id="rId5" Type="http://schemas.openxmlformats.org/officeDocument/2006/relationships/hyperlink" Target="https://de.wikipedia.org/wiki/Liste_von_Paradoxa" TargetMode="External"/><Relationship Id="rId4" Type="http://schemas.openxmlformats.org/officeDocument/2006/relationships/hyperlink" Target="https://de.wikipedia.org/wiki/G&#246;delscher_Unvollst&#228;ndigkeitssat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81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56BDC-AD99-CD02-E0F8-7839E727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„Problemmenge“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D61B4F7C-5924-4C79-D3DC-547B47F54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={ 1, 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2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}</m:t>
                      </m:r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𝑖𝑠𝑡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𝑒𝑖𝑛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𝑀𝑒𝑛𝑔𝑒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} </m:t>
                      </m:r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𝑖𝑠𝑡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𝑒𝑖𝑛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𝑀𝑒𝑛𝑔𝑒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𝑑𝑖𝑒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𝑛𝑖𝑐h𝑡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𝑒𝑛𝑡h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} </m:t>
                      </m:r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𝑖𝑠𝑡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𝑒𝑖𝑛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𝑀𝑒𝑛𝑔𝑒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𝑑𝑖𝑒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𝑠𝑖𝑐h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𝑠𝑒𝑙𝑏𝑠𝑡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𝑛𝑖𝑐h𝑡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𝑒𝑛𝑡h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} </m:t>
                      </m:r>
                    </m:oMath>
                  </m:oMathPara>
                </a14:m>
                <a:endParaRPr lang="de-DE" sz="2400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D61B4F7C-5924-4C79-D3DC-547B47F54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46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0EB8A-8008-61F0-FDBC-500DD7E4F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„Problemmenge“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357A8E4-0346-C27B-3DC0-46FC240A82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𝑖𝑠𝑡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𝑒𝑖𝑛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𝑀𝑒𝑛𝑔𝑒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𝑑𝑖𝑒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𝑠𝑖𝑐h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𝑠𝑒𝑙𝑏𝑠𝑡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𝑛𝑖𝑐h𝑡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𝑒𝑛𝑡h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} </m:t>
                      </m:r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e>
                    </m:d>
                  </m:oMath>
                </a14:m>
                <a:r>
                  <a:rPr lang="de-DE" sz="2400" b="0" dirty="0"/>
                  <a:t> ist Element von P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,4, 90}</m:t>
                    </m:r>
                  </m:oMath>
                </a14:m>
                <a:r>
                  <a:rPr lang="de-DE" sz="2400" dirty="0"/>
                  <a:t> </a:t>
                </a:r>
                <a:r>
                  <a:rPr lang="de-DE" sz="2400" b="0" dirty="0"/>
                  <a:t>ist Element von P</a:t>
                </a:r>
                <a:endParaRPr lang="de-DE" sz="2400" dirty="0"/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={1, </m:t>
                    </m:r>
                    <m:d>
                      <m:dPr>
                        <m:begChr m:val="{"/>
                        <m:endChr m:val="}"/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1, …</m:t>
                            </m:r>
                          </m:e>
                        </m:d>
                      </m:e>
                    </m:d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de-DE" sz="2400" dirty="0"/>
                  <a:t> ist kein Element von P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={1,2, </m:t>
                    </m:r>
                    <m:d>
                      <m:dPr>
                        <m:begChr m:val="{"/>
                        <m:endChr m:val="}"/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1,2, 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1,2, …</m:t>
                            </m:r>
                          </m:e>
                        </m:d>
                      </m:e>
                    </m:d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de-DE" sz="2400" dirty="0"/>
                  <a:t> ist kein Element von P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357A8E4-0346-C27B-3DC0-46FC240A82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98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ED4A0-28AE-3A2C-0144-814BD570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DD6163F-C8D8-D416-D4DD-6E4B239F88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9697"/>
                <a:ext cx="10515600" cy="4647266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𝑖𝑠𝑡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𝑒𝑖𝑛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𝑀𝑒𝑛𝑔𝑒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𝑑𝑖𝑒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𝑠𝑖𝑐h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𝑠𝑒𝑙𝑏𝑠𝑡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𝑛𝑖𝑐h𝑡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𝑒𝑛𝑡h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𝑙𝑡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} </m:t>
                      </m:r>
                    </m:oMath>
                  </m:oMathPara>
                </a14:m>
                <a:endParaRPr lang="de-DE" sz="2400" dirty="0"/>
              </a:p>
              <a:p>
                <a:r>
                  <a:rPr lang="de-DE" sz="2400" dirty="0"/>
                  <a:t>Ist P Element von P?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Fall 1: Ja</a:t>
                </a:r>
              </a:p>
              <a:p>
                <a:pPr marL="0" indent="0">
                  <a:buNone/>
                </a:pPr>
                <a:r>
                  <a:rPr lang="de-DE" sz="2400" dirty="0"/>
                  <a:t>Das kann gar nicht sein, denn P enthält nur Mengen die sich selbst </a:t>
                </a:r>
                <a:r>
                  <a:rPr lang="de-DE" sz="2400" b="1" dirty="0"/>
                  <a:t>nicht</a:t>
                </a:r>
                <a:r>
                  <a:rPr lang="de-DE" sz="2400" dirty="0"/>
                  <a:t> enthalten.</a:t>
                </a:r>
              </a:p>
              <a:p>
                <a:r>
                  <a:rPr lang="de-DE" sz="2400" dirty="0"/>
                  <a:t>Fall 2: Nein</a:t>
                </a:r>
              </a:p>
              <a:p>
                <a:pPr marL="0" indent="0">
                  <a:buNone/>
                </a:pPr>
                <a:r>
                  <a:rPr lang="de-DE" sz="2400" dirty="0"/>
                  <a:t>Das ist auch nicht möglich, denn dann müsste es sich selbst enthalten.</a:t>
                </a:r>
              </a:p>
              <a:p>
                <a:pPr marL="0" indent="0">
                  <a:buNone/>
                </a:pPr>
                <a:endParaRPr lang="de-DE" sz="2400" dirty="0"/>
              </a:p>
              <a:p>
                <a:pPr marL="0" indent="0">
                  <a:buNone/>
                </a:pPr>
                <a:r>
                  <a:rPr lang="de-DE" sz="2400" dirty="0"/>
                  <a:t>Es kann </a:t>
                </a:r>
                <a:r>
                  <a:rPr lang="de-DE" sz="2400" b="1" dirty="0"/>
                  <a:t>nicht</a:t>
                </a:r>
                <a:r>
                  <a:rPr lang="de-DE" sz="2400" dirty="0"/>
                  <a:t> beides falsch sein! </a:t>
                </a: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DD6163F-C8D8-D416-D4DD-6E4B239F88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9697"/>
                <a:ext cx="10515600" cy="4647266"/>
              </a:xfrm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9CDE6-C12C-7E74-45F9-F624DBA0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Problem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43932D-70B8-A5F9-019D-D885CC70E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Das Problem liegt darin, dass die Menge P nicht wohldefiniert ist.</a:t>
            </a:r>
          </a:p>
          <a:p>
            <a:r>
              <a:rPr lang="de-DE" sz="2400" dirty="0"/>
              <a:t>Die </a:t>
            </a:r>
            <a:r>
              <a:rPr lang="de-DE" sz="2400" dirty="0">
                <a:solidFill>
                  <a:srgbClr val="FF0000"/>
                </a:solidFill>
              </a:rPr>
              <a:t>Annahme</a:t>
            </a:r>
            <a:r>
              <a:rPr lang="de-DE" sz="2400" dirty="0"/>
              <a:t> die Menge wäre korrekt ist falsch.</a:t>
            </a:r>
          </a:p>
        </p:txBody>
      </p:sp>
    </p:spTree>
    <p:extLst>
      <p:ext uri="{BB962C8B-B14F-4D97-AF65-F5344CB8AC3E}">
        <p14:creationId xmlns:p14="http://schemas.microsoft.com/office/powerpoint/2010/main" val="346878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6747F2-FE77-0C59-80FA-1CBFF2DE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9E6C9A-0D41-ED25-8744-F003BF2A6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Lösung ist die </a:t>
            </a:r>
            <a:r>
              <a:rPr lang="de-DE" sz="2400" dirty="0" err="1"/>
              <a:t>Zermelo</a:t>
            </a:r>
            <a:r>
              <a:rPr lang="de-DE" sz="2400" dirty="0"/>
              <a:t>-Fraenkel-Mengenlehre.</a:t>
            </a:r>
          </a:p>
          <a:p>
            <a:r>
              <a:rPr lang="de-DE" sz="2400" dirty="0"/>
              <a:t>Sie ist bis heute Widerspruchfrei.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Also alles gut?</a:t>
            </a:r>
          </a:p>
        </p:txBody>
      </p:sp>
    </p:spTree>
    <p:extLst>
      <p:ext uri="{BB962C8B-B14F-4D97-AF65-F5344CB8AC3E}">
        <p14:creationId xmlns:p14="http://schemas.microsoft.com/office/powerpoint/2010/main" val="409143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C425D-924A-88CB-4F9D-F1C2D3CD6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 alles gut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ADBC5C-70E3-4FAF-B896-58C69435D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Gödels Unvollständigkeitssatz: „Jedes hinreichend mächtige formale System ist entweder widersprüchlich oder unvollständig.“</a:t>
            </a:r>
          </a:p>
          <a:p>
            <a:endParaRPr lang="de-DE" sz="2400" dirty="0"/>
          </a:p>
          <a:p>
            <a:r>
              <a:rPr lang="de-DE" sz="2400" dirty="0"/>
              <a:t>formales System: Symbole und ihre Bedeutung z.B. Mengenlehre</a:t>
            </a:r>
          </a:p>
          <a:p>
            <a:r>
              <a:rPr lang="de-DE" sz="2400" dirty="0"/>
              <a:t>widersprüchlich: Es gibt Aussagen, welche falsch sind aber beweisbar.</a:t>
            </a:r>
          </a:p>
          <a:p>
            <a:r>
              <a:rPr lang="de-DE" sz="2400" dirty="0"/>
              <a:t>unvollständig: Nicht alle wahren Aussagen sind beweisbar.</a:t>
            </a:r>
          </a:p>
          <a:p>
            <a:endParaRPr lang="de-DE" sz="2400" dirty="0"/>
          </a:p>
          <a:p>
            <a:r>
              <a:rPr lang="de-DE" sz="2400" dirty="0"/>
              <a:t>Das Problem hierbei ist die </a:t>
            </a:r>
            <a:r>
              <a:rPr lang="de-DE" sz="2400" dirty="0">
                <a:solidFill>
                  <a:srgbClr val="FF0000"/>
                </a:solidFill>
              </a:rPr>
              <a:t>Emergenz</a:t>
            </a:r>
            <a:r>
              <a:rPr lang="de-DE" sz="2400" dirty="0"/>
              <a:t> also, dass das Ganze mehr als die Summe der Teile ist.</a:t>
            </a:r>
          </a:p>
          <a:p>
            <a:r>
              <a:rPr lang="de-DE" sz="2400" dirty="0"/>
              <a:t>Was ist nun also wahr?</a:t>
            </a:r>
          </a:p>
        </p:txBody>
      </p:sp>
    </p:spTree>
    <p:extLst>
      <p:ext uri="{BB962C8B-B14F-4D97-AF65-F5344CB8AC3E}">
        <p14:creationId xmlns:p14="http://schemas.microsoft.com/office/powerpoint/2010/main" val="89733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0C653-F707-A51F-697A-8C0D978C6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C0EE0F-FF86-F62B-5D88-18AE6DAC0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es werden unvollständige formale Systeme genutzt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in der </a:t>
            </a:r>
            <a:r>
              <a:rPr lang="de-DE" sz="2400" dirty="0" err="1"/>
              <a:t>Zermelo</a:t>
            </a:r>
            <a:r>
              <a:rPr lang="de-DE" sz="2400" dirty="0"/>
              <a:t>-Fraenkel-Mengenlehre wurden bisher keine Fehler gefunden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nicht beweisbar, dass es keine gibt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es gibt Axiome welche nicht allgemein akzeptiert werden z.B. Auswahlaxiom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allgemein: Mathematik enthält wahrscheinlich keine großen Fehler 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61D8DE-87E2-FDAC-4B12-F613D22D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88E-3152-4EA1-8D6C-AE4261F4FFD4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8085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B07495-8775-11C4-7972-AE7E8331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Auswahlaxiom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9527F6-A280-C419-531F-5F1001C9A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Aussage: 	„Wir können beliebige Elemente aus unendlich großen Mengen 			herausnehmen.“ (</a:t>
            </a:r>
            <a:r>
              <a:rPr lang="de-DE" sz="2400" dirty="0" err="1"/>
              <a:t>Zermelo</a:t>
            </a:r>
            <a:r>
              <a:rPr lang="de-DE" sz="2400" dirty="0"/>
              <a:t>, Fraenkel)</a:t>
            </a:r>
          </a:p>
          <a:p>
            <a:endParaRPr lang="de-DE" sz="2400" dirty="0"/>
          </a:p>
          <a:p>
            <a:r>
              <a:rPr lang="de-DE" sz="2400" dirty="0"/>
              <a:t>Wir können eine zufällige Zahl aufschreiben.</a:t>
            </a:r>
          </a:p>
          <a:p>
            <a:endParaRPr lang="de-DE" sz="2400" dirty="0"/>
          </a:p>
          <a:p>
            <a:r>
              <a:rPr lang="de-DE" sz="2400" dirty="0"/>
              <a:t>Wir können eine Kugel so zerteilen, dass wir daraus 2 genauso große Kugeln wieder zusammenbauen können.</a:t>
            </a:r>
          </a:p>
        </p:txBody>
      </p:sp>
    </p:spTree>
    <p:extLst>
      <p:ext uri="{BB962C8B-B14F-4D97-AF65-F5344CB8AC3E}">
        <p14:creationId xmlns:p14="http://schemas.microsoft.com/office/powerpoint/2010/main" val="199896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8140E-B9FC-364C-514C-BBC2FC492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Unendlichkeiten als Problem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2E5C12-9A9D-3393-C016-178F56C50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Hilberts Hotel hat unendlich viele Zimmer. Gerade sind unendlich viele Gäste anwesend.</a:t>
            </a:r>
          </a:p>
          <a:p>
            <a:endParaRPr lang="de-DE" sz="2400" dirty="0"/>
          </a:p>
          <a:p>
            <a:r>
              <a:rPr lang="de-DE" sz="2400" dirty="0"/>
              <a:t>Ein Bus mit 2 Gästen kommt an.</a:t>
            </a:r>
          </a:p>
          <a:p>
            <a:r>
              <a:rPr lang="de-DE" sz="2400" dirty="0"/>
              <a:t>Ein Bus mit unendlich vielen Gästen kommt an.</a:t>
            </a:r>
          </a:p>
          <a:p>
            <a:r>
              <a:rPr lang="de-DE" sz="2400" dirty="0"/>
              <a:t>Unendlich viele Busse mit unendlich vielen Gästen kommen an.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546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E393A8-82C1-49CA-9F48-6DD6B695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Ursachen für Fehler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3DD341-0492-5EF5-83CD-C66E9B5BB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falsche Annahmen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Emergenz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fehlende Intuition für die Unendlichkeit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080F02-9658-95DF-8620-B74DDFCF0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88E-3152-4EA1-8D6C-AE4261F4FFD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30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BEB6F-602C-DE99-17F7-B2D908D0C1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Wahrheit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7D553D3-9194-42BA-9D04-74D8EA5D5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Eine mathematische Sicht auf die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F7668BD2-6CEC-6C2D-B640-8C15B7CF3D2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06C7298-8C27-6512-3B81-543115E7FE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92BB5D0-66E6-4BF2-3950-8051CC8C1544}"/>
              </a:ext>
            </a:extLst>
          </p:cNvPr>
          <p:cNvSpPr txBox="1"/>
          <p:nvPr/>
        </p:nvSpPr>
        <p:spPr>
          <a:xfrm>
            <a:off x="504202" y="3649054"/>
            <a:ext cx="2973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Max Freiberg</a:t>
            </a:r>
          </a:p>
          <a:p>
            <a:r>
              <a:rPr lang="de-DE" dirty="0"/>
              <a:t>B. Sc. Informatik</a:t>
            </a:r>
          </a:p>
          <a:p>
            <a:r>
              <a:rPr lang="de-DE" dirty="0"/>
              <a:t>09.06.2022</a:t>
            </a:r>
          </a:p>
        </p:txBody>
      </p:sp>
    </p:spTree>
    <p:extLst>
      <p:ext uri="{BB962C8B-B14F-4D97-AF65-F5344CB8AC3E}">
        <p14:creationId xmlns:p14="http://schemas.microsoft.com/office/powerpoint/2010/main" val="3225244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D3A8C-2FDA-3334-5B2B-30414ECFC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 für die Aufmerksamkeit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505B73-53B8-FA6D-2507-668576C827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035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520CA-4CEF-0E54-D7BB-BE6C564C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D8D9DF-C6FC-59C2-2E7E-FF2D916FE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https://de.wikipedia.org/wiki/Hilbertprogramm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linkClick r:id="rId3"/>
              </a:rPr>
              <a:t>https://de.wikipedia.org/wiki/Geschichte_der_Mathematik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linkClick r:id="rId4"/>
              </a:rPr>
              <a:t>https://de.wikipedia.org/</a:t>
            </a:r>
            <a:r>
              <a:rPr lang="de-DE" dirty="0" err="1">
                <a:hlinkClick r:id="rId4"/>
              </a:rPr>
              <a:t>wiki</a:t>
            </a:r>
            <a:r>
              <a:rPr lang="de-DE" dirty="0">
                <a:hlinkClick r:id="rId4"/>
              </a:rPr>
              <a:t>/</a:t>
            </a:r>
            <a:r>
              <a:rPr lang="de-DE" dirty="0" err="1">
                <a:hlinkClick r:id="rId4"/>
              </a:rPr>
              <a:t>Gödelscher_Unvollständigkeitssatz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linkClick r:id="rId5"/>
              </a:rPr>
              <a:t>https://de.wikipedia.org/wiki/Liste_von_Paradoxa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linkClick r:id="rId6"/>
              </a:rPr>
              <a:t>https://de.wikipedia.org/wiki/Banach-Tarski-Paradoxon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linkClick r:id="rId7"/>
              </a:rPr>
              <a:t>https://de.wikipedia.org/wiki/Russellsche_Antinomie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144F3C-7E92-2AC9-F413-B3AC6256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188E-3152-4EA1-8D6C-AE4261F4FFD4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60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5578DBCD-5B74-4CC5-5664-DA44D24EE75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e-DE" dirty="0"/>
                  <a:t>Warum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de-DE" dirty="0"/>
                  <a:t> ist:</a:t>
                </a:r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5578DBCD-5B74-4CC5-5664-DA44D24EE7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0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AB31070-608D-847E-2A71-9EC264B227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66515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e-DE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100−100</m:t>
                        </m:r>
                      </m:num>
                      <m:den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100−100</m:t>
                        </m:r>
                      </m:den>
                    </m:f>
                  </m:oMath>
                </a14:m>
                <a:endParaRPr lang="de-DE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de-DE" sz="2400" b="0" dirty="0"/>
                  <a:t>	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10∗10−10∗10</m:t>
                        </m:r>
                      </m:den>
                    </m:f>
                  </m:oMath>
                </a14:m>
                <a:endParaRPr lang="de-DE" sz="2400" dirty="0"/>
              </a:p>
              <a:p>
                <a:pPr marL="0" indent="0">
                  <a:buNone/>
                </a:pPr>
                <a:r>
                  <a:rPr lang="de-DE" sz="2400" dirty="0"/>
                  <a:t>	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10+10</m:t>
                            </m:r>
                          </m:e>
                        </m:d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∗(10−10)</m:t>
                        </m:r>
                      </m:num>
                      <m:den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10∗(10−10)</m:t>
                        </m:r>
                      </m:den>
                    </m:f>
                  </m:oMath>
                </a14:m>
                <a:endParaRPr lang="de-DE" sz="2400" dirty="0"/>
              </a:p>
              <a:p>
                <a:pPr marL="0" indent="0">
                  <a:buNone/>
                </a:pPr>
                <a:r>
                  <a:rPr lang="de-DE" sz="2400" dirty="0"/>
                  <a:t>	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(10+10)</m:t>
                        </m:r>
                      </m:num>
                      <m:den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de-DE" sz="2400" dirty="0"/>
              </a:p>
              <a:p>
                <a:pPr marL="0" indent="0">
                  <a:buNone/>
                </a:pPr>
                <a:r>
                  <a:rPr lang="de-DE" sz="2400" dirty="0"/>
                  <a:t>	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AB31070-608D-847E-2A71-9EC264B227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66515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0A9E2F79-9C7C-C4F0-C744-61C5B6F41082}"/>
              </a:ext>
            </a:extLst>
          </p:cNvPr>
          <p:cNvSpPr txBox="1"/>
          <p:nvPr/>
        </p:nvSpPr>
        <p:spPr>
          <a:xfrm>
            <a:off x="6503350" y="2042445"/>
            <a:ext cx="3879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Wieso geht das?</a:t>
            </a:r>
          </a:p>
          <a:p>
            <a:r>
              <a:rPr lang="de-DE" sz="3600" dirty="0">
                <a:solidFill>
                  <a:srgbClr val="FF0000"/>
                </a:solidFill>
              </a:rPr>
              <a:t>Falsche Annahmen</a:t>
            </a:r>
          </a:p>
        </p:txBody>
      </p:sp>
    </p:spTree>
    <p:extLst>
      <p:ext uri="{BB962C8B-B14F-4D97-AF65-F5344CB8AC3E}">
        <p14:creationId xmlns:p14="http://schemas.microsoft.com/office/powerpoint/2010/main" val="382899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0B3A67-06DD-C704-BEDD-3C3752CC2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Geschichte der Mathematik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7796E88-2510-3048-235E-13895503E0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599" y="1418167"/>
                <a:ext cx="11055409" cy="4707467"/>
              </a:xfrm>
            </p:spPr>
            <p:txBody>
              <a:bodyPr/>
              <a:lstStyle/>
              <a:p>
                <a:r>
                  <a:rPr lang="de-DE" sz="2400" dirty="0"/>
                  <a:t>2650 v. Chr. 		Ägypter bauten Pyramiden und nutzten dabei Mathematik</a:t>
                </a:r>
              </a:p>
              <a:p>
                <a:r>
                  <a:rPr lang="de-DE" sz="2400" dirty="0"/>
                  <a:t>1800 - 1600 v. Chr. 	Babylonier berechneten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de-DE" sz="2400" dirty="0"/>
                  <a:t> auf 6 Stellen genau</a:t>
                </a:r>
              </a:p>
              <a:p>
                <a:r>
                  <a:rPr lang="de-DE" sz="2400" dirty="0"/>
                  <a:t>600 - 400 v. Chr. 	Griechen wie z.B. Pythagoras und Thales betrieben 						Mathematik</a:t>
                </a:r>
              </a:p>
              <a:p>
                <a:r>
                  <a:rPr lang="de-DE" sz="2400" dirty="0"/>
                  <a:t>300 v. Chr. 		Euklid verfasste erstes Standardwerk zur Mathematik</a:t>
                </a:r>
              </a:p>
              <a:p>
                <a:r>
                  <a:rPr lang="de-DE" sz="2400" dirty="0"/>
                  <a:t>300 n. Chr. 		chinesische Mathematiker berechneten Pi auf 5 Stellen genau</a:t>
                </a:r>
              </a:p>
              <a:p>
                <a:r>
                  <a:rPr lang="de-DE" sz="2400" dirty="0"/>
                  <a:t>650 n. Chr. 		Entstehung des arabischen Zahlsystems</a:t>
                </a: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7796E88-2510-3048-235E-13895503E0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418167"/>
                <a:ext cx="11055409" cy="4707467"/>
              </a:xfrm>
              <a:blipFill>
                <a:blip r:embed="rId2"/>
                <a:stretch>
                  <a:fillRect l="-827" t="-907" r="-3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09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260281-D9BE-48CC-3CE9-CEA68912B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5297"/>
            <a:ext cx="10515600" cy="5561666"/>
          </a:xfrm>
        </p:spPr>
        <p:txBody>
          <a:bodyPr/>
          <a:lstStyle/>
          <a:p>
            <a:r>
              <a:rPr lang="de-DE" sz="2400" dirty="0"/>
              <a:t>16. Jh. 	Fermat und Descartes brachten die Mathematik nach Europa</a:t>
            </a:r>
          </a:p>
          <a:p>
            <a:r>
              <a:rPr lang="de-DE" sz="2400" dirty="0"/>
              <a:t>1666 	Newton berechnete erste Ableitungen</a:t>
            </a:r>
          </a:p>
          <a:p>
            <a:r>
              <a:rPr lang="de-DE" sz="2400" dirty="0"/>
              <a:t>18. Jh. 	Euler, Bernoulli und Fourier legten die Grundlagen zur höheren 		Mathematik</a:t>
            </a:r>
          </a:p>
          <a:p>
            <a:r>
              <a:rPr lang="de-DE" sz="2400" dirty="0"/>
              <a:t>19. Jh. 	Gauß und Riemann brachten Mathematik voran, aber in anderen 		Bereichen traten Probleme auf</a:t>
            </a:r>
          </a:p>
          <a:p>
            <a:r>
              <a:rPr lang="de-DE" sz="2400" dirty="0"/>
              <a:t>1920 	Hilbert startete das </a:t>
            </a:r>
            <a:r>
              <a:rPr lang="de-DE" sz="2400" dirty="0" err="1"/>
              <a:t>Hilbertprogramm</a:t>
            </a:r>
            <a:endParaRPr lang="de-DE" sz="2400" dirty="0"/>
          </a:p>
          <a:p>
            <a:r>
              <a:rPr lang="de-DE" sz="2400" dirty="0"/>
              <a:t>1930 	Gödel bewies Unvollständigkeitssätze</a:t>
            </a:r>
          </a:p>
        </p:txBody>
      </p:sp>
    </p:spTree>
    <p:extLst>
      <p:ext uri="{BB962C8B-B14F-4D97-AF65-F5344CB8AC3E}">
        <p14:creationId xmlns:p14="http://schemas.microsoft.com/office/powerpoint/2010/main" val="405920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2E99A-4AB6-C51E-9EF6-6DD8F69FD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Mathematischer Beweis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C2DE12A-7082-0B51-1BA1-CF7F33EF1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134491"/>
              </p:ext>
            </p:extLst>
          </p:nvPr>
        </p:nvGraphicFramePr>
        <p:xfrm>
          <a:off x="692209" y="1928264"/>
          <a:ext cx="4611168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nhaltsplatzhalter 3">
            <a:extLst>
              <a:ext uri="{FF2B5EF4-FFF2-40B4-BE49-F238E27FC236}">
                <a16:creationId xmlns:a16="http://schemas.microsoft.com/office/drawing/2014/main" id="{1F5E326B-E92E-C56D-8FD3-FA55D6A36A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677599"/>
              </p:ext>
            </p:extLst>
          </p:nvPr>
        </p:nvGraphicFramePr>
        <p:xfrm>
          <a:off x="5792624" y="1928264"/>
          <a:ext cx="4611168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7929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CA93-40FA-C791-877A-7CC444E3F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Mengenlehre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D4FD895-6F8B-D321-C22B-688D8E57FA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400" dirty="0"/>
                  <a:t>Ist die </a:t>
                </a:r>
                <a:r>
                  <a:rPr lang="de-DE" sz="2400" b="1" dirty="0"/>
                  <a:t>Grundlage</a:t>
                </a:r>
                <a:r>
                  <a:rPr lang="de-DE" sz="2400" dirty="0"/>
                  <a:t> der gesamten Mathematik.</a:t>
                </a:r>
              </a:p>
              <a:p>
                <a:r>
                  <a:rPr lang="de-DE" sz="2400" dirty="0"/>
                  <a:t>Menge: „Zusammenfassung bestimmter, wohlunterschiedener Objekte unserer Anschauung oder unseres Denkens zu einem Ganzen.“ (Cantor)</a:t>
                </a:r>
              </a:p>
              <a:p>
                <a:endParaRPr lang="de-DE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={ 1, 2, 3,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}</m:t>
                      </m:r>
                    </m:oMath>
                  </m:oMathPara>
                </a14:m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={ △, ⊙, ⋆ }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D4FD895-6F8B-D321-C22B-688D8E57FA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33" t="-90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8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5AEA6-2707-296A-C906-20A405D2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Mengenlehre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260B499-5808-F256-B45D-A19E13CB83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𝑖𝑠𝑡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𝑒𝑖𝑛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𝑟𝑙𝑖𝑐h𝑒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𝑍𝑎h𝑙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𝑘𝑙𝑒𝑖𝑛𝑒𝑟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4 } </m:t>
                      </m:r>
                    </m:oMath>
                  </m:oMathPara>
                </a14:m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={1, 2, 3}</m:t>
                      </m:r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𝑖𝑠𝑡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𝑒𝑖𝑛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𝐻𝑎𝑢𝑠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} </m:t>
                      </m:r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𝑖𝑠𝑡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𝑒𝑖𝑛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𝑟𝑙𝑖𝑐h𝑒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𝑍𝑎h𝑙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} </m:t>
                      </m:r>
                    </m:oMath>
                  </m:oMathPara>
                </a14:m>
                <a:endParaRPr lang="de-DE" sz="2400" dirty="0"/>
              </a:p>
              <a:p>
                <a:pPr marL="0" indent="0">
                  <a:buNone/>
                </a:pP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260B499-5808-F256-B45D-A19E13CB83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57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2F503C-A139-B362-7BCE-B3DDB950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Elemente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858636B-6BFC-A555-744E-6171571135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400" dirty="0"/>
                  <a:t>Die Objekte in einer Menge werden als Elemente bezeichnet.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={ 1, 2, 3,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}</m:t>
                      </m:r>
                    </m:oMath>
                  </m:oMathPara>
                </a14:m>
                <a:endParaRPr lang="de-DE" sz="2400" dirty="0"/>
              </a:p>
              <a:p>
                <a:r>
                  <a:rPr lang="de-DE" sz="2400" dirty="0"/>
                  <a:t>1 ist Element der Menge aber 4 ist kein Element der Menge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858636B-6BFC-A555-744E-6171571135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33" t="-90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5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1_UniLeipzig_PPT Vorlage">
  <a:themeElements>
    <a:clrScheme name="Universität Leipzig">
      <a:dk1>
        <a:sysClr val="windowText" lastClr="000000"/>
      </a:dk1>
      <a:lt1>
        <a:sysClr val="window" lastClr="FFFFFF"/>
      </a:lt1>
      <a:dk2>
        <a:srgbClr val="262A31"/>
      </a:dk2>
      <a:lt2>
        <a:srgbClr val="FFFFFF"/>
      </a:lt2>
      <a:accent1>
        <a:srgbClr val="B02F2C"/>
      </a:accent1>
      <a:accent2>
        <a:srgbClr val="D64242"/>
      </a:accent2>
      <a:accent3>
        <a:srgbClr val="8AC2D1"/>
      </a:accent3>
      <a:accent4>
        <a:srgbClr val="262A31"/>
      </a:accent4>
      <a:accent5>
        <a:srgbClr val="EA9E9E"/>
      </a:accent5>
      <a:accent6>
        <a:srgbClr val="C9C9C9"/>
      </a:accent6>
      <a:hlink>
        <a:srgbClr val="B02F2C"/>
      </a:hlink>
      <a:folHlink>
        <a:srgbClr val="E06E6E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1_1.pptx [Schreibgeschützt]" id="{371B4078-FC80-4176-87CF-2E2AF6FFB179}" vid="{8598426D-789F-47AA-B5C5-41E233D8DA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896</Words>
  <Application>Microsoft Office PowerPoint</Application>
  <PresentationFormat>Breitbild</PresentationFormat>
  <Paragraphs>130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Cambria Math</vt:lpstr>
      <vt:lpstr>Futura Book</vt:lpstr>
      <vt:lpstr>Symbol</vt:lpstr>
      <vt:lpstr>Master1_UniLeipzig_PPT Vorlage</vt:lpstr>
      <vt:lpstr>PowerPoint-Präsentation</vt:lpstr>
      <vt:lpstr>Wahrheit</vt:lpstr>
      <vt:lpstr>Warum 0/0=2 ist:</vt:lpstr>
      <vt:lpstr>Geschichte der Mathematik</vt:lpstr>
      <vt:lpstr>PowerPoint-Präsentation</vt:lpstr>
      <vt:lpstr>Mathematischer Beweis</vt:lpstr>
      <vt:lpstr>Mengenlehre</vt:lpstr>
      <vt:lpstr>Mengenlehre</vt:lpstr>
      <vt:lpstr>Elemente</vt:lpstr>
      <vt:lpstr>Die „Problemmenge“</vt:lpstr>
      <vt:lpstr>Die „Problemmenge“</vt:lpstr>
      <vt:lpstr>Das Problem</vt:lpstr>
      <vt:lpstr>Das Problem</vt:lpstr>
      <vt:lpstr>Lösung</vt:lpstr>
      <vt:lpstr>Nicht alles gut</vt:lpstr>
      <vt:lpstr>Heute</vt:lpstr>
      <vt:lpstr>Das Auswahlaxiom</vt:lpstr>
      <vt:lpstr>Unendlichkeiten als Problem</vt:lpstr>
      <vt:lpstr>Ursachen für Fehler</vt:lpstr>
      <vt:lpstr>Vielen Dank für die Aufmerksamkeit</vt:lpstr>
      <vt:lpstr>Quellen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Freiberg, Max Martin</dc:creator>
  <cp:lastModifiedBy>Freiberg, Max Martin</cp:lastModifiedBy>
  <cp:revision>8</cp:revision>
  <dcterms:created xsi:type="dcterms:W3CDTF">2022-06-03T08:37:20Z</dcterms:created>
  <dcterms:modified xsi:type="dcterms:W3CDTF">2022-06-07T09:14:16Z</dcterms:modified>
</cp:coreProperties>
</file>