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7" r:id="rId4"/>
    <p:sldId id="259" r:id="rId5"/>
    <p:sldId id="262" r:id="rId6"/>
    <p:sldId id="258" r:id="rId7"/>
    <p:sldId id="263" r:id="rId8"/>
    <p:sldId id="264" r:id="rId9"/>
    <p:sldId id="266" r:id="rId10"/>
    <p:sldId id="265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Das Paradox über den Schauspieler </a:t>
            </a:r>
            <a:r>
              <a:rPr lang="de-DE" sz="4400" dirty="0" smtClean="0"/>
              <a:t>(nach Diderot)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sz="1800" dirty="0" smtClean="0"/>
              <a:t>Jule Hermann, Universität Leipzig</a:t>
            </a:r>
          </a:p>
          <a:p>
            <a:r>
              <a:rPr lang="de-DE" sz="1800" dirty="0" smtClean="0"/>
              <a:t>SQ: Naturwissenschaft für Querdenker, Leitung: H. Morgner</a:t>
            </a:r>
          </a:p>
          <a:p>
            <a:r>
              <a:rPr lang="de-DE" sz="1800" dirty="0" smtClean="0"/>
              <a:t>30.06.16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8502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Weiterdenken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Welche Annahmen über den Menschen machen Diderots Theorie angreifbar?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Inwiefern ist diese Theorie noch zeitgemäß?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Hat Diderots Theorie noch über das dramatische Theater hinaus Gültigkeit/ Relevanz?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Gibt es Aspekte, die Diderot übersehen hat?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Wie kann man sich Theater noch anderweitig vorstellen?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8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077746"/>
            <a:ext cx="10058400" cy="40233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cap="small" dirty="0" smtClean="0"/>
              <a:t>Diderot, Denis</a:t>
            </a:r>
            <a:r>
              <a:rPr lang="de-DE" dirty="0" smtClean="0"/>
              <a:t>: Das Paradox über den Schauspieler (1770-1773)</a:t>
            </a:r>
          </a:p>
          <a:p>
            <a:pPr>
              <a:lnSpc>
                <a:spcPct val="150000"/>
              </a:lnSpc>
            </a:pPr>
            <a:r>
              <a:rPr lang="de-DE" dirty="0"/>
              <a:t>https://de.wikipedia.org/wiki/Denis_Diderot#Diderots_Theatertheorie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https</a:t>
            </a:r>
            <a:r>
              <a:rPr lang="de-DE" dirty="0"/>
              <a:t>://</a:t>
            </a:r>
            <a:r>
              <a:rPr lang="de-DE" dirty="0" smtClean="0"/>
              <a:t>www.ecosia.org/images?q=diderot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565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Denis Diderot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609230" y="2119219"/>
            <a:ext cx="5546450" cy="402336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b="1" dirty="0" smtClean="0"/>
              <a:t>*</a:t>
            </a:r>
            <a:r>
              <a:rPr lang="de-DE" dirty="0" smtClean="0"/>
              <a:t> 5.10.1713   </a:t>
            </a:r>
            <a:r>
              <a:rPr lang="de-DE" dirty="0" smtClean="0">
                <a:sym typeface="Wingdings 2" panose="05020102010507070707" pitchFamily="18" charset="2"/>
              </a:rPr>
              <a:t> </a:t>
            </a:r>
            <a:r>
              <a:rPr lang="de-DE" dirty="0" smtClean="0"/>
              <a:t>31.07.1784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franz. Schriftsteller, Übersetzer, Philosoph, Aufklärer und mit Herausgeber der Encyclopédie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außerdem: eigene Theaterstücke und Theatertheorie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bedeutender Anteil an Entstehung und Erneuerung des bürgerlichen Dramas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z.B. Dichter muss Sprache nach Figuren richten,</a:t>
            </a:r>
            <a:r>
              <a:rPr lang="de-DE" dirty="0"/>
              <a:t> </a:t>
            </a:r>
            <a:r>
              <a:rPr lang="de-DE" dirty="0" smtClean="0"/>
              <a:t>Sprache ist weniger wichtig als Mimik, Theater soll Themen des Alltags behandeln</a:t>
            </a:r>
          </a:p>
        </p:txBody>
      </p:sp>
      <p:pic>
        <p:nvPicPr>
          <p:cNvPr id="1026" name="Picture 2" descr="Denis Diderot | Deskarat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327" y="2119219"/>
            <a:ext cx="2832890" cy="351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2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17920" y="2283879"/>
            <a:ext cx="4937760" cy="4023360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Was </a:t>
            </a:r>
            <a:r>
              <a:rPr lang="de-DE" dirty="0"/>
              <a:t>zeichnet einen guten Schauspieler aus</a:t>
            </a:r>
            <a:r>
              <a:rPr lang="de-DE" dirty="0" smtClean="0"/>
              <a:t>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Wie soll Theater sein?</a:t>
            </a:r>
            <a:endParaRPr lang="de-DE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(</a:t>
            </a:r>
            <a:r>
              <a:rPr lang="de-DE" dirty="0" err="1"/>
              <a:t>Un</a:t>
            </a:r>
            <a:r>
              <a:rPr lang="de-DE" dirty="0"/>
              <a:t>-)Abhängigkeit: intellektuelle Leistung – persönliche Wertschätzung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Unterschiede: Mann – </a:t>
            </a:r>
            <a:r>
              <a:rPr lang="de-DE" dirty="0" smtClean="0"/>
              <a:t>Frau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Nationale Unterschiede im Schauspiel</a:t>
            </a:r>
          </a:p>
          <a:p>
            <a:pPr marL="0" indent="0">
              <a:lnSpc>
                <a:spcPct val="150000"/>
              </a:lnSpc>
              <a:buNone/>
            </a:pPr>
            <a:endParaRPr lang="de-DE" dirty="0"/>
          </a:p>
          <a:p>
            <a:endParaRPr lang="de-DE" dirty="0"/>
          </a:p>
        </p:txBody>
      </p:sp>
      <p:pic>
        <p:nvPicPr>
          <p:cNvPr id="3074" name="Picture 2" descr="http://image.spreadshirt.net/image-server/v1/designs/5990191,width=190,height=190.png/theater-schauspieler-masken_design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333" y="2283879"/>
            <a:ext cx="3161578" cy="316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5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Textformat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Übersetzung: knapp 60 Seiten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Dialog zwischen zwei Gesprächspartnern (an und für sich bereits dramatischer Charakter)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Einstieg in Unterbrechung einer Diskussion über gemeinsam besuchte Theatervorstellung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persönliche Eigenschaften der Sprechenden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Gesprächsführungsrhetorik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nicht Format einer zeitgenössischen wissenschaftlichen Arbeit, praktisch für Darlegung der inhärenten Dialektik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78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persönliche Eigenschaften = Gaben der Natur, müssen durch Übung vervollkommnet werden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plädiert für Ästhetisierung der Natur durch Kunst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dirty="0"/>
              <a:t>dramatische Textvorlage variabel interpretierbar, jedoch dürfen sich Rollen nicht nach Schauspielern richten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was im Alltag anrührt, ist im Theater lächerlich/ was </a:t>
            </a:r>
            <a:r>
              <a:rPr lang="de-DE" dirty="0"/>
              <a:t>im Theater anrührt, ist im Alltag lächerlich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dirty="0"/>
              <a:t>Theater ist keine Entscheidung, sondern Zuflucht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95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erhabene Schauspieler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036803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ermangelt jeglicher Empfindsamkeit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muss charakterlos sein (</a:t>
            </a:r>
            <a:r>
              <a:rPr lang="de-DE" dirty="0" smtClean="0">
                <a:sym typeface="Wingdings" panose="05000000000000000000" pitchFamily="2" charset="2"/>
              </a:rPr>
              <a:t> gleiche Befähigung für alle möglichen Charaktere und Rollen)</a:t>
            </a:r>
            <a:endParaRPr lang="de-DE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kühler, ruhiger Beobachter mit viel Urteilskraft und Scharfblick (</a:t>
            </a:r>
            <a:r>
              <a:rPr lang="de-DE" dirty="0" smtClean="0">
                <a:sym typeface="Wingdings" panose="05000000000000000000" pitchFamily="2" charset="2"/>
              </a:rPr>
              <a:t> Kunst alles nachzuahmen)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/>
              <a:t>Komödie der Welt: leidenschaftliche Seelen auf der Bühne, Genies im Parkett (Beobachter</a:t>
            </a:r>
            <a:r>
              <a:rPr lang="de-DE" dirty="0" smtClean="0"/>
              <a:t>)</a:t>
            </a:r>
            <a:endParaRPr lang="de-DE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beharrliche </a:t>
            </a:r>
            <a:r>
              <a:rPr lang="de-DE" u="sng" dirty="0" smtClean="0">
                <a:sym typeface="Wingdings" panose="05000000000000000000" pitchFamily="2" charset="2"/>
              </a:rPr>
              <a:t>Nachahmung</a:t>
            </a:r>
            <a:r>
              <a:rPr lang="de-DE" dirty="0" smtClean="0">
                <a:sym typeface="Wingdings" panose="05000000000000000000" pitchFamily="2" charset="2"/>
              </a:rPr>
              <a:t> eines ideellen Modells (Schauspieler ist dabei wie Spiegel: exakt und bei Wiederholung gleich; Übung, Einstudierung)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erst mit Erfahrung guter Schauspieler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796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arbeitet der erhabene Schauspieler?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Erstellung eines ideellen Modells/ Exempels (groß, vollkommen, hoch) und einstudiertes Kopieren desselbigen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 Schauspieler wird zu Doppelwesen: Figur/ Darsteller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 nur äußere Anzeichen des Gefühls, innerlich unbeteiligt (</a:t>
            </a:r>
            <a:r>
              <a:rPr lang="de-DE" dirty="0" smtClean="0">
                <a:sym typeface="Wingdings" panose="05000000000000000000" pitchFamily="2" charset="2"/>
              </a:rPr>
              <a:t> ausschließliche Nutzung körperlicher Kräfte, Freiheit des Geistes und der Stimmung)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Wiederholungen ohne innere Bewegung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 kühle Überlegung muss Taumel des Enthusiasmus </a:t>
            </a:r>
            <a:r>
              <a:rPr lang="de-DE" u="sng" dirty="0" smtClean="0">
                <a:sym typeface="Wingdings" panose="05000000000000000000" pitchFamily="2" charset="2"/>
              </a:rPr>
              <a:t>mäßigen</a:t>
            </a:r>
          </a:p>
          <a:p>
            <a:pPr marL="0" indent="0">
              <a:lnSpc>
                <a:spcPct val="160000"/>
              </a:lnSpc>
              <a:buNone/>
            </a:pP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9112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06712" y="2255167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u="sng" dirty="0" smtClean="0"/>
              <a:t>Paradoxa:</a:t>
            </a:r>
          </a:p>
          <a:p>
            <a:pPr marL="0" indent="0">
              <a:buNone/>
            </a:pPr>
            <a:endParaRPr lang="de-DE" sz="2400" u="sng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sz="2000" dirty="0" smtClean="0"/>
              <a:t>Darsteller – Figur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 smtClean="0"/>
              <a:t> Darsteller </a:t>
            </a:r>
            <a:r>
              <a:rPr lang="de-DE" sz="2000" dirty="0"/>
              <a:t>– Dichter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 smtClean="0"/>
              <a:t> Welt – Bühne</a:t>
            </a:r>
          </a:p>
          <a:p>
            <a:pPr marL="201168" lvl="1" indent="0">
              <a:lnSpc>
                <a:spcPct val="150000"/>
              </a:lnSpc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2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600" dirty="0" smtClean="0"/>
              <a:t>Danke für eure Aufmerksamkeit</a:t>
            </a:r>
            <a:endParaRPr lang="de-DE" sz="6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89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489</Words>
  <Application>Microsoft Office PowerPoint</Application>
  <PresentationFormat>Breitbild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Wingdings 2</vt:lpstr>
      <vt:lpstr>Rückblick</vt:lpstr>
      <vt:lpstr>Das Paradox über den Schauspieler (nach Diderot)</vt:lpstr>
      <vt:lpstr>Denis Diderot</vt:lpstr>
      <vt:lpstr>Themen</vt:lpstr>
      <vt:lpstr>Textformat</vt:lpstr>
      <vt:lpstr>Annahmen</vt:lpstr>
      <vt:lpstr>Der erhabene Schauspieler</vt:lpstr>
      <vt:lpstr>Wie arbeitet der erhabene Schauspieler?</vt:lpstr>
      <vt:lpstr>Zusammenfassung</vt:lpstr>
      <vt:lpstr>Danke für eure Aufmerksamkeit</vt:lpstr>
      <vt:lpstr>Weiterdenken</vt:lpstr>
      <vt:lpstr>Quellen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Paradox des Schauspielers (nach Diderot)</dc:title>
  <dc:creator>Jule</dc:creator>
  <cp:lastModifiedBy>Jule</cp:lastModifiedBy>
  <cp:revision>24</cp:revision>
  <dcterms:created xsi:type="dcterms:W3CDTF">2016-06-30T06:47:31Z</dcterms:created>
  <dcterms:modified xsi:type="dcterms:W3CDTF">2016-06-30T13:59:31Z</dcterms:modified>
</cp:coreProperties>
</file>