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B158-8D03-4B44-9FBC-1D3940366950}" type="datetimeFigureOut">
              <a:rPr lang="de-DE" smtClean="0"/>
              <a:t>24.09.2010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238EB-9B8E-4EC1-91E1-8F119ACBB5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36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Grundlagen der Textlinguistik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de-DE" smtClean="0"/>
              <a:t>06.10.2010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C24FCD9-4636-4BCB-87FB-49B00A9BFFF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Grundlagen der Textlinguistik </a:t>
            </a: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1216" y="1916832"/>
            <a:ext cx="7171184" cy="1440160"/>
          </a:xfrm>
        </p:spPr>
        <p:txBody>
          <a:bodyPr>
            <a:normAutofit/>
          </a:bodyPr>
          <a:lstStyle/>
          <a:p>
            <a:r>
              <a:rPr lang="de-DE" sz="4400" b="1" dirty="0"/>
              <a:t>7</a:t>
            </a:r>
            <a:r>
              <a:rPr lang="de-DE" sz="4400" b="1" dirty="0" smtClean="0"/>
              <a:t>. Textmodell – Texttypologie </a:t>
            </a:r>
            <a:endParaRPr lang="de-DE" sz="4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796536"/>
            <a:ext cx="7315200" cy="1792704"/>
          </a:xfrm>
        </p:spPr>
        <p:txBody>
          <a:bodyPr>
            <a:normAutofit/>
          </a:bodyPr>
          <a:lstStyle/>
          <a:p>
            <a:r>
              <a:rPr lang="de-DE" dirty="0"/>
              <a:t>7</a:t>
            </a:r>
            <a:r>
              <a:rPr lang="de-DE" dirty="0" smtClean="0"/>
              <a:t>.1 Wesen der Texttypologie</a:t>
            </a:r>
          </a:p>
          <a:p>
            <a:r>
              <a:rPr lang="de-DE" dirty="0"/>
              <a:t>7</a:t>
            </a:r>
            <a:r>
              <a:rPr lang="de-DE" dirty="0" smtClean="0"/>
              <a:t>.2 Ansätze zu einer Texttypologie</a:t>
            </a:r>
          </a:p>
          <a:p>
            <a:r>
              <a:rPr lang="de-DE" dirty="0" smtClean="0"/>
              <a:t>7.3 E. U. </a:t>
            </a:r>
            <a:r>
              <a:rPr lang="de-DE" dirty="0" err="1" smtClean="0"/>
              <a:t>Grosse</a:t>
            </a:r>
            <a:r>
              <a:rPr lang="de-DE" dirty="0" smtClean="0"/>
              <a:t>, H. Isenberg, W. Heinemann/ </a:t>
            </a:r>
          </a:p>
          <a:p>
            <a:r>
              <a:rPr lang="de-DE" dirty="0" smtClean="0"/>
              <a:t>      D. </a:t>
            </a:r>
            <a:r>
              <a:rPr lang="de-DE" dirty="0" err="1" smtClean="0"/>
              <a:t>Viehweger</a:t>
            </a:r>
            <a:r>
              <a:rPr lang="de-DE" dirty="0" smtClean="0"/>
              <a:t>: Texttypologien und Weiterführung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01.12.2010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012160" y="764704"/>
            <a:ext cx="2592288" cy="268788"/>
          </a:xfrm>
        </p:spPr>
        <p:txBody>
          <a:bodyPr/>
          <a:lstStyle/>
          <a:p>
            <a:r>
              <a:rPr lang="de-DE" sz="1200" dirty="0" smtClean="0"/>
              <a:t>Grundlagen der </a:t>
            </a:r>
            <a:r>
              <a:rPr lang="de-DE" sz="1200" dirty="0" smtClean="0"/>
              <a:t>Textlinguistik</a:t>
            </a:r>
          </a:p>
          <a:p>
            <a:r>
              <a:rPr lang="de-DE" sz="1200" dirty="0" smtClean="0"/>
              <a:t>Prof. Dr. Ulla Fix</a:t>
            </a:r>
            <a:r>
              <a:rPr lang="de-DE" sz="1200" dirty="0" smtClean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629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548680"/>
            <a:ext cx="720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</a:t>
            </a:r>
            <a:r>
              <a:rPr lang="de-DE" sz="2000" dirty="0" smtClean="0"/>
              <a:t>ype  (Typus)</a:t>
            </a:r>
          </a:p>
          <a:p>
            <a:r>
              <a:rPr lang="de-DE" sz="2000" dirty="0" err="1" smtClean="0"/>
              <a:t>token</a:t>
            </a:r>
            <a:r>
              <a:rPr lang="de-DE" sz="2000" dirty="0" smtClean="0"/>
              <a:t> (Zeichen)</a:t>
            </a:r>
          </a:p>
          <a:p>
            <a:r>
              <a:rPr lang="de-DE" sz="2000" dirty="0" err="1" smtClean="0"/>
              <a:t>bottom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endParaRPr lang="de-DE" sz="2000" dirty="0" smtClean="0"/>
          </a:p>
          <a:p>
            <a:r>
              <a:rPr lang="de-DE" sz="2000" dirty="0"/>
              <a:t>t</a:t>
            </a:r>
            <a:r>
              <a:rPr lang="de-DE" sz="2000" dirty="0" smtClean="0"/>
              <a:t>op down</a:t>
            </a:r>
          </a:p>
          <a:p>
            <a:endParaRPr lang="de-DE" sz="2000" dirty="0"/>
          </a:p>
          <a:p>
            <a:r>
              <a:rPr lang="de-DE" sz="2000" dirty="0" smtClean="0"/>
              <a:t>M. Bierwisch</a:t>
            </a:r>
          </a:p>
          <a:p>
            <a:r>
              <a:rPr lang="de-DE" sz="2000" dirty="0" smtClean="0"/>
              <a:t>E. </a:t>
            </a:r>
            <a:r>
              <a:rPr lang="de-DE" sz="2000" dirty="0" err="1" smtClean="0"/>
              <a:t>Gülich</a:t>
            </a:r>
            <a:r>
              <a:rPr lang="de-DE" sz="2000" dirty="0" smtClean="0"/>
              <a:t> / W. </a:t>
            </a:r>
            <a:r>
              <a:rPr lang="de-DE" sz="2000" dirty="0" err="1" smtClean="0"/>
              <a:t>Raible</a:t>
            </a:r>
            <a:r>
              <a:rPr lang="de-DE" sz="2000" dirty="0" smtClean="0"/>
              <a:t> (1972): Textsorten.</a:t>
            </a:r>
          </a:p>
          <a:p>
            <a:r>
              <a:rPr lang="de-DE" sz="2000" dirty="0" smtClean="0"/>
              <a:t>Differenzierungskriterien aus linguistischer Sicht. Frankfurt am Main</a:t>
            </a:r>
          </a:p>
          <a:p>
            <a:endParaRPr lang="de-DE" sz="2000" dirty="0"/>
          </a:p>
          <a:p>
            <a:r>
              <a:rPr lang="de-DE" sz="2000" dirty="0" smtClean="0"/>
              <a:t>S. J. Schmidt</a:t>
            </a:r>
          </a:p>
          <a:p>
            <a:r>
              <a:rPr lang="de-DE" sz="2000" dirty="0" smtClean="0"/>
              <a:t>W. U. Dressler</a:t>
            </a:r>
          </a:p>
          <a:p>
            <a:endParaRPr lang="de-DE" sz="2000" dirty="0"/>
          </a:p>
          <a:p>
            <a:r>
              <a:rPr lang="de-DE" sz="2000" dirty="0" err="1" smtClean="0"/>
              <a:t>Marfurt</a:t>
            </a:r>
            <a:endParaRPr lang="de-DE" sz="2000" dirty="0" smtClean="0"/>
          </a:p>
          <a:p>
            <a:r>
              <a:rPr lang="de-DE" sz="2000" dirty="0" err="1" smtClean="0"/>
              <a:t>Ermert</a:t>
            </a:r>
            <a:endParaRPr lang="de-DE" sz="2000" dirty="0" smtClean="0"/>
          </a:p>
          <a:p>
            <a:r>
              <a:rPr lang="de-DE" sz="2000" dirty="0" err="1" smtClean="0"/>
              <a:t>Wuunderlich</a:t>
            </a:r>
            <a:endParaRPr lang="de-DE" sz="2000" dirty="0" smtClean="0"/>
          </a:p>
          <a:p>
            <a:r>
              <a:rPr lang="de-DE" sz="2000" dirty="0" smtClean="0"/>
              <a:t>Henne / Rehbock</a:t>
            </a:r>
          </a:p>
          <a:p>
            <a:r>
              <a:rPr lang="de-DE" sz="2000" dirty="0" err="1" smtClean="0"/>
              <a:t>Grosse</a:t>
            </a:r>
            <a:endParaRPr lang="de-DE" sz="2000" dirty="0" smtClean="0"/>
          </a:p>
          <a:p>
            <a:r>
              <a:rPr lang="de-DE" sz="2000" dirty="0" smtClean="0"/>
              <a:t>Isenberg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41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" y="692696"/>
            <a:ext cx="7490765" cy="5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8330" y="-457603"/>
            <a:ext cx="4766036" cy="81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02" y="546354"/>
            <a:ext cx="6368796" cy="57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4" y="0"/>
            <a:ext cx="729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16" y="367931"/>
            <a:ext cx="4375907" cy="61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Basistextsorte</a:t>
            </a:r>
          </a:p>
          <a:p>
            <a:pPr algn="ctr"/>
            <a:r>
              <a:rPr lang="de-DE" sz="2000" dirty="0" smtClean="0"/>
              <a:t>Spruch</a:t>
            </a:r>
            <a:endParaRPr lang="de-DE" sz="1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971600" y="184482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Spruchtextsortenfamilie</a:t>
            </a:r>
          </a:p>
          <a:p>
            <a:pPr algn="ctr"/>
            <a:r>
              <a:rPr lang="de-DE" sz="2000" dirty="0" smtClean="0"/>
              <a:t>z.B. Gruppe politischer, religiöser, spielerischer, alltagsweltlicher Spruchtextsorten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335699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Spruchtextsorte</a:t>
            </a:r>
          </a:p>
          <a:p>
            <a:pPr algn="ctr"/>
            <a:r>
              <a:rPr lang="de-DE" sz="2000" dirty="0" smtClean="0"/>
              <a:t>z.B. politische Spruchtextsorten: Slogan, Losung, Protestparole, Demo-Spruch, Graffito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976001" y="4851927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Spruchtextexemplar</a:t>
            </a:r>
          </a:p>
          <a:p>
            <a:pPr algn="ctr"/>
            <a:r>
              <a:rPr lang="de-DE" sz="2000" dirty="0" smtClean="0"/>
              <a:t>Slogan der CDU/CSU 2003</a:t>
            </a:r>
          </a:p>
          <a:p>
            <a:pPr algn="ctr"/>
            <a:r>
              <a:rPr lang="de-DE" sz="2000" dirty="0" smtClean="0"/>
              <a:t>„Besser für die Menschen“</a:t>
            </a:r>
            <a:endParaRPr lang="de-DE" sz="20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562764" y="1472590"/>
            <a:ext cx="0" cy="372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562764" y="2915903"/>
            <a:ext cx="0" cy="372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558146" y="4418835"/>
            <a:ext cx="0" cy="372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140</Words>
  <Application>Microsoft Office PowerPoint</Application>
  <PresentationFormat>Bildschirmpräsentation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Perspektive</vt:lpstr>
      <vt:lpstr>7. Textmodell – Texttypologie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„Vortextlinguistische“ Beschäftigung mit dem Text</dc:title>
  <dc:creator>Isabell Winkler</dc:creator>
  <cp:lastModifiedBy>Isabell Winkler</cp:lastModifiedBy>
  <cp:revision>32</cp:revision>
  <dcterms:created xsi:type="dcterms:W3CDTF">2010-09-22T11:17:20Z</dcterms:created>
  <dcterms:modified xsi:type="dcterms:W3CDTF">2010-09-24T10:02:28Z</dcterms:modified>
</cp:coreProperties>
</file>