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58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B158-8D03-4B44-9FBC-1D3940366950}" type="datetimeFigureOut">
              <a:rPr lang="de-DE" smtClean="0"/>
              <a:t>24.09.2010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8EB-9B8E-4EC1-91E1-8F119ACBB5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3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5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1216" y="1916832"/>
            <a:ext cx="7171184" cy="1440160"/>
          </a:xfrm>
        </p:spPr>
        <p:txBody>
          <a:bodyPr>
            <a:normAutofit fontScale="90000"/>
          </a:bodyPr>
          <a:lstStyle/>
          <a:p>
            <a:r>
              <a:rPr lang="de-DE" sz="4400" b="1" dirty="0" smtClean="0"/>
              <a:t>2. Beginn einer Linguistik vom Text: transphrastische Textbetrachtung </a:t>
            </a: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3796536"/>
            <a:ext cx="7315200" cy="1144632"/>
          </a:xfrm>
        </p:spPr>
        <p:txBody>
          <a:bodyPr>
            <a:noAutofit/>
          </a:bodyPr>
          <a:lstStyle/>
          <a:p>
            <a:r>
              <a:rPr lang="de-DE" dirty="0" smtClean="0"/>
              <a:t>2.1 R. </a:t>
            </a:r>
            <a:r>
              <a:rPr lang="de-DE" dirty="0" err="1" smtClean="0"/>
              <a:t>Harweg</a:t>
            </a:r>
            <a:r>
              <a:rPr lang="de-DE" dirty="0" smtClean="0"/>
              <a:t>: Pronominalisierung</a:t>
            </a:r>
          </a:p>
          <a:p>
            <a:r>
              <a:rPr lang="de-DE" dirty="0" smtClean="0"/>
              <a:t>2.2 F. Danes: Thematische Progression</a:t>
            </a:r>
          </a:p>
          <a:p>
            <a:r>
              <a:rPr lang="de-DE" dirty="0" smtClean="0"/>
              <a:t>2.3 H. Weinrich: </a:t>
            </a:r>
            <a:r>
              <a:rPr lang="de-DE" dirty="0" err="1" smtClean="0"/>
              <a:t>Temporalität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06.10.2010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6012160" y="792159"/>
            <a:ext cx="2592288" cy="268788"/>
          </a:xfrm>
        </p:spPr>
        <p:txBody>
          <a:bodyPr/>
          <a:lstStyle/>
          <a:p>
            <a:r>
              <a:rPr lang="de-DE" sz="1200" dirty="0" smtClean="0"/>
              <a:t>Grundlagen der Textlinguistik</a:t>
            </a:r>
          </a:p>
          <a:p>
            <a:r>
              <a:rPr lang="de-DE" sz="1200" dirty="0" smtClean="0"/>
              <a:t>Prof. Dr. Ulla Fix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62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674693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latin typeface="+mj-lt"/>
              </a:rPr>
              <a:t>Vertextungsbedingungen</a:t>
            </a:r>
            <a:endParaRPr lang="de-DE" sz="2800" b="1" dirty="0" smtClean="0">
              <a:latin typeface="+mj-lt"/>
            </a:endParaRPr>
          </a:p>
          <a:p>
            <a:pPr algn="ctr"/>
            <a:r>
              <a:rPr lang="de-DE" sz="2800" b="1" dirty="0" smtClean="0">
                <a:latin typeface="+mj-lt"/>
              </a:rPr>
              <a:t>(nach </a:t>
            </a:r>
            <a:r>
              <a:rPr lang="de-DE" sz="2800" b="1" dirty="0" err="1" smtClean="0">
                <a:latin typeface="+mj-lt"/>
              </a:rPr>
              <a:t>Goretzki</a:t>
            </a:r>
            <a:r>
              <a:rPr lang="de-DE" sz="2800" b="1" dirty="0" smtClean="0">
                <a:latin typeface="+mj-lt"/>
              </a:rPr>
              <a:t> u. a. 1971, 145)</a:t>
            </a:r>
            <a:endParaRPr lang="de-DE" sz="2800" b="1" dirty="0"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71600" y="2060848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000" dirty="0" smtClean="0"/>
              <a:t>Einheitlichkeit des Referenzzusammenhangs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000" dirty="0" smtClean="0"/>
              <a:t>Einheitlichkeit der Lexikalisierung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000" dirty="0" smtClean="0"/>
              <a:t>Einheitlichkeit der Mitteilungsperspektive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000" dirty="0" smtClean="0"/>
              <a:t>Einheitlichkeit des temporalen Aufbaus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000" dirty="0" smtClean="0"/>
              <a:t>Einheitlichkeit des übergeordneten Gesichtspunktes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smtClean="0"/>
              <a:t>Der Kranke – er – der Erkrankte – der von Krankheit Geschwächte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04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110894"/>
            <a:ext cx="7200800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err="1" smtClean="0"/>
              <a:t>Harweg</a:t>
            </a:r>
            <a:endParaRPr lang="de-DE" sz="2000" dirty="0" smtClean="0"/>
          </a:p>
          <a:p>
            <a:pPr>
              <a:lnSpc>
                <a:spcPct val="150000"/>
              </a:lnSpc>
            </a:pPr>
            <a:r>
              <a:rPr lang="de-DE" sz="2000" dirty="0" smtClean="0"/>
              <a:t>Weinrich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Danes</a:t>
            </a:r>
          </a:p>
          <a:p>
            <a:pPr>
              <a:lnSpc>
                <a:spcPct val="150000"/>
              </a:lnSpc>
            </a:pPr>
            <a:r>
              <a:rPr lang="de-DE" sz="2000" dirty="0" err="1" smtClean="0"/>
              <a:t>Goretzki</a:t>
            </a:r>
            <a:endParaRPr lang="de-DE" sz="2000" dirty="0" smtClean="0"/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err="1" smtClean="0"/>
              <a:t>substituenda</a:t>
            </a:r>
            <a:r>
              <a:rPr lang="de-DE" sz="2000" dirty="0" smtClean="0"/>
              <a:t> – </a:t>
            </a:r>
            <a:r>
              <a:rPr lang="de-DE" sz="2000" dirty="0" err="1" smtClean="0"/>
              <a:t>susbtituentia</a:t>
            </a:r>
            <a:r>
              <a:rPr lang="de-DE" sz="2000" dirty="0" smtClean="0"/>
              <a:t> 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smtClean="0"/>
              <a:t>Thema – Rhema </a:t>
            </a:r>
          </a:p>
          <a:p>
            <a:pPr>
              <a:lnSpc>
                <a:spcPct val="150000"/>
              </a:lnSpc>
            </a:pPr>
            <a:r>
              <a:rPr lang="de-DE" sz="2000" dirty="0" smtClean="0"/>
              <a:t>thematische Progression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419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52458" y="521419"/>
            <a:ext cx="720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Daneš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u="sng" dirty="0" smtClean="0"/>
              <a:t>Thematische Progression</a:t>
            </a:r>
          </a:p>
          <a:p>
            <a:endParaRPr lang="de-DE" sz="2000" dirty="0"/>
          </a:p>
          <a:p>
            <a:r>
              <a:rPr lang="de-DE" sz="2000" u="dash" dirty="0" smtClean="0"/>
              <a:t>Lineare thematische Progression</a:t>
            </a:r>
          </a:p>
          <a:p>
            <a:endParaRPr lang="de-DE" sz="2000" dirty="0"/>
          </a:p>
          <a:p>
            <a:r>
              <a:rPr lang="de-DE" dirty="0" smtClean="0"/>
              <a:t>Th1  → 	Rh1</a:t>
            </a:r>
          </a:p>
          <a:p>
            <a:r>
              <a:rPr lang="de-DE" dirty="0"/>
              <a:t>	</a:t>
            </a:r>
            <a:r>
              <a:rPr lang="de-DE" dirty="0" smtClean="0"/>
              <a:t>  ‖</a:t>
            </a:r>
          </a:p>
          <a:p>
            <a:r>
              <a:rPr lang="de-DE" dirty="0"/>
              <a:t>	Th2 </a:t>
            </a:r>
            <a:r>
              <a:rPr lang="de-DE" dirty="0" smtClean="0"/>
              <a:t>→ Rh2</a:t>
            </a:r>
          </a:p>
          <a:p>
            <a:r>
              <a:rPr lang="de-DE" dirty="0"/>
              <a:t>		‖</a:t>
            </a:r>
          </a:p>
          <a:p>
            <a:r>
              <a:rPr lang="de-DE" dirty="0" smtClean="0"/>
              <a:t>		Th2 → Rh3</a:t>
            </a:r>
            <a:endParaRPr lang="de-DE" sz="2000" dirty="0" smtClean="0"/>
          </a:p>
        </p:txBody>
      </p:sp>
      <p:grpSp>
        <p:nvGrpSpPr>
          <p:cNvPr id="1028" name="Gruppieren 1027"/>
          <p:cNvGrpSpPr/>
          <p:nvPr/>
        </p:nvGrpSpPr>
        <p:grpSpPr>
          <a:xfrm>
            <a:off x="952458" y="4005064"/>
            <a:ext cx="7188964" cy="2446824"/>
            <a:chOff x="952458" y="4122975"/>
            <a:chExt cx="7188964" cy="2446824"/>
          </a:xfrm>
        </p:grpSpPr>
        <p:sp>
          <p:nvSpPr>
            <p:cNvPr id="31" name="Textfeld 30"/>
            <p:cNvSpPr txBox="1"/>
            <p:nvPr/>
          </p:nvSpPr>
          <p:spPr>
            <a:xfrm>
              <a:off x="952458" y="4122975"/>
              <a:ext cx="7188964" cy="2446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baseline="30000" dirty="0">
                  <a:uFill>
                    <a:solidFill>
                      <a:srgbClr val="C00000"/>
                    </a:solidFill>
                  </a:uFill>
                </a:rPr>
                <a:t>1</a:t>
              </a:r>
              <a:r>
                <a:rPr lang="de-DE" u="sng" dirty="0">
                  <a:uFill>
                    <a:solidFill>
                      <a:srgbClr val="C00000"/>
                    </a:solidFill>
                  </a:uFill>
                </a:rPr>
                <a:t>Der Matrose</a:t>
              </a:r>
              <a:r>
                <a:rPr lang="de-DE" dirty="0"/>
                <a:t>  </a:t>
              </a:r>
              <a:r>
                <a:rPr lang="de-DE" u="sng" dirty="0"/>
                <a:t>geriet unversehens in eine Drift</a:t>
              </a:r>
              <a:r>
                <a:rPr lang="de-DE" dirty="0"/>
                <a:t>, </a:t>
              </a:r>
              <a:r>
                <a:rPr lang="de-DE" u="sng" dirty="0"/>
                <a:t>die ihn zu einer Insel trug</a:t>
              </a:r>
              <a:r>
                <a:rPr lang="de-DE" dirty="0"/>
                <a:t>.    </a:t>
              </a:r>
              <a:r>
                <a:rPr lang="de-DE" baseline="30000" dirty="0"/>
                <a:t>2</a:t>
              </a:r>
              <a:r>
                <a:rPr lang="de-DE" u="sng" dirty="0"/>
                <a:t>Dort</a:t>
              </a:r>
              <a:r>
                <a:rPr lang="de-DE" dirty="0"/>
                <a:t>  </a:t>
              </a:r>
              <a:r>
                <a:rPr lang="de-DE" u="sng" dirty="0">
                  <a:uFill>
                    <a:solidFill>
                      <a:srgbClr val="C00000"/>
                    </a:solidFill>
                  </a:uFill>
                </a:rPr>
                <a:t>wurde er gefunden, gepflegt und </a:t>
              </a:r>
              <a:r>
                <a:rPr lang="de-DE" u="sng" dirty="0" smtClean="0">
                  <a:uFill>
                    <a:solidFill>
                      <a:srgbClr val="C00000"/>
                    </a:solidFill>
                  </a:uFill>
                </a:rPr>
                <a:t>gefeiert</a:t>
              </a:r>
              <a:r>
                <a:rPr lang="de-DE" dirty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de-DE" baseline="30000" dirty="0">
                  <a:uFill>
                    <a:solidFill>
                      <a:srgbClr val="C00000"/>
                    </a:solidFill>
                  </a:uFill>
                </a:rPr>
                <a:t>3</a:t>
              </a:r>
              <a:r>
                <a:rPr lang="de-DE" u="sng" dirty="0">
                  <a:uFill>
                    <a:solidFill>
                      <a:srgbClr val="C00000"/>
                    </a:solidFill>
                  </a:uFill>
                </a:rPr>
                <a:t>Dem Geretteten und Gefeierten</a:t>
              </a:r>
              <a:r>
                <a:rPr lang="de-DE" dirty="0">
                  <a:uFill>
                    <a:solidFill>
                      <a:srgbClr val="C00000"/>
                    </a:solidFill>
                  </a:uFill>
                </a:rPr>
                <a:t>  </a:t>
              </a:r>
              <a:r>
                <a:rPr lang="de-DE" u="sng" dirty="0">
                  <a:uFill>
                    <a:solidFill>
                      <a:srgbClr val="C00000"/>
                    </a:solidFill>
                  </a:uFill>
                </a:rPr>
                <a:t>wurde ein treffliches </a:t>
              </a:r>
              <a:r>
                <a:rPr lang="de-DE" u="sng" dirty="0" smtClean="0">
                  <a:uFill>
                    <a:solidFill>
                      <a:srgbClr val="C00000"/>
                    </a:solidFill>
                  </a:uFill>
                </a:rPr>
                <a:t>Leben </a:t>
              </a:r>
              <a:r>
                <a:rPr lang="de-DE" u="sng" dirty="0">
                  <a:uFill>
                    <a:solidFill>
                      <a:srgbClr val="C00000"/>
                    </a:solidFill>
                  </a:uFill>
                </a:rPr>
                <a:t>bereitet</a:t>
              </a:r>
              <a:r>
                <a:rPr lang="de-DE" dirty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de-DE" baseline="30000" dirty="0"/>
                <a:t>4</a:t>
              </a:r>
              <a:r>
                <a:rPr lang="de-DE" u="sng" dirty="0"/>
                <a:t>Es</a:t>
              </a:r>
              <a:r>
                <a:rPr lang="de-DE" dirty="0"/>
                <a:t>  </a:t>
              </a:r>
              <a:r>
                <a:rPr lang="de-DE" u="sng" dirty="0">
                  <a:uFill>
                    <a:solidFill>
                      <a:srgbClr val="C00000"/>
                    </a:solidFill>
                  </a:uFill>
                </a:rPr>
                <a:t>schien ihm zu gefallen</a:t>
              </a:r>
              <a:r>
                <a:rPr lang="de-DE" dirty="0"/>
                <a:t>. </a:t>
              </a:r>
            </a:p>
            <a:p>
              <a:endParaRPr lang="de-DE" dirty="0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1331640" y="4562280"/>
              <a:ext cx="403474" cy="125168"/>
            </a:xfrm>
            <a:custGeom>
              <a:avLst/>
              <a:gdLst>
                <a:gd name="connsiteX0" fmla="*/ 0 w 438150"/>
                <a:gd name="connsiteY0" fmla="*/ 57150 h 66675"/>
                <a:gd name="connsiteX1" fmla="*/ 47625 w 438150"/>
                <a:gd name="connsiteY1" fmla="*/ 47625 h 66675"/>
                <a:gd name="connsiteX2" fmla="*/ 104775 w 438150"/>
                <a:gd name="connsiteY2" fmla="*/ 38100 h 66675"/>
                <a:gd name="connsiteX3" fmla="*/ 161925 w 438150"/>
                <a:gd name="connsiteY3" fmla="*/ 19050 h 66675"/>
                <a:gd name="connsiteX4" fmla="*/ 190500 w 438150"/>
                <a:gd name="connsiteY4" fmla="*/ 9525 h 66675"/>
                <a:gd name="connsiteX5" fmla="*/ 219075 w 438150"/>
                <a:gd name="connsiteY5" fmla="*/ 0 h 66675"/>
                <a:gd name="connsiteX6" fmla="*/ 333375 w 438150"/>
                <a:gd name="connsiteY6" fmla="*/ 9525 h 66675"/>
                <a:gd name="connsiteX7" fmla="*/ 419100 w 438150"/>
                <a:gd name="connsiteY7" fmla="*/ 57150 h 66675"/>
                <a:gd name="connsiteX8" fmla="*/ 438150 w 438150"/>
                <a:gd name="connsiteY8" fmla="*/ 66675 h 66675"/>
                <a:gd name="connsiteX0" fmla="*/ 0 w 438150"/>
                <a:gd name="connsiteY0" fmla="*/ 57150 h 66675"/>
                <a:gd name="connsiteX1" fmla="*/ 47625 w 438150"/>
                <a:gd name="connsiteY1" fmla="*/ 47625 h 66675"/>
                <a:gd name="connsiteX2" fmla="*/ 77866 w 438150"/>
                <a:gd name="connsiteY2" fmla="*/ 33448 h 66675"/>
                <a:gd name="connsiteX3" fmla="*/ 161925 w 438150"/>
                <a:gd name="connsiteY3" fmla="*/ 19050 h 66675"/>
                <a:gd name="connsiteX4" fmla="*/ 190500 w 438150"/>
                <a:gd name="connsiteY4" fmla="*/ 9525 h 66675"/>
                <a:gd name="connsiteX5" fmla="*/ 219075 w 438150"/>
                <a:gd name="connsiteY5" fmla="*/ 0 h 66675"/>
                <a:gd name="connsiteX6" fmla="*/ 333375 w 438150"/>
                <a:gd name="connsiteY6" fmla="*/ 9525 h 66675"/>
                <a:gd name="connsiteX7" fmla="*/ 419100 w 438150"/>
                <a:gd name="connsiteY7" fmla="*/ 57150 h 66675"/>
                <a:gd name="connsiteX8" fmla="*/ 438150 w 438150"/>
                <a:gd name="connsiteY8" fmla="*/ 66675 h 66675"/>
                <a:gd name="connsiteX0" fmla="*/ 0 w 438150"/>
                <a:gd name="connsiteY0" fmla="*/ 57150 h 66675"/>
                <a:gd name="connsiteX1" fmla="*/ 28996 w 438150"/>
                <a:gd name="connsiteY1" fmla="*/ 46074 h 66675"/>
                <a:gd name="connsiteX2" fmla="*/ 77866 w 438150"/>
                <a:gd name="connsiteY2" fmla="*/ 33448 h 66675"/>
                <a:gd name="connsiteX3" fmla="*/ 161925 w 438150"/>
                <a:gd name="connsiteY3" fmla="*/ 19050 h 66675"/>
                <a:gd name="connsiteX4" fmla="*/ 190500 w 438150"/>
                <a:gd name="connsiteY4" fmla="*/ 9525 h 66675"/>
                <a:gd name="connsiteX5" fmla="*/ 219075 w 438150"/>
                <a:gd name="connsiteY5" fmla="*/ 0 h 66675"/>
                <a:gd name="connsiteX6" fmla="*/ 333375 w 438150"/>
                <a:gd name="connsiteY6" fmla="*/ 9525 h 66675"/>
                <a:gd name="connsiteX7" fmla="*/ 419100 w 438150"/>
                <a:gd name="connsiteY7" fmla="*/ 57150 h 66675"/>
                <a:gd name="connsiteX8" fmla="*/ 438150 w 438150"/>
                <a:gd name="connsiteY8" fmla="*/ 66675 h 66675"/>
                <a:gd name="connsiteX0" fmla="*/ 0 w 438150"/>
                <a:gd name="connsiteY0" fmla="*/ 57150 h 66675"/>
                <a:gd name="connsiteX1" fmla="*/ 28996 w 438150"/>
                <a:gd name="connsiteY1" fmla="*/ 46074 h 66675"/>
                <a:gd name="connsiteX2" fmla="*/ 77866 w 438150"/>
                <a:gd name="connsiteY2" fmla="*/ 33448 h 66675"/>
                <a:gd name="connsiteX3" fmla="*/ 161925 w 438150"/>
                <a:gd name="connsiteY3" fmla="*/ 19050 h 66675"/>
                <a:gd name="connsiteX4" fmla="*/ 148704 w 438150"/>
                <a:gd name="connsiteY4" fmla="*/ 7173 h 66675"/>
                <a:gd name="connsiteX5" fmla="*/ 190500 w 438150"/>
                <a:gd name="connsiteY5" fmla="*/ 9525 h 66675"/>
                <a:gd name="connsiteX6" fmla="*/ 219075 w 438150"/>
                <a:gd name="connsiteY6" fmla="*/ 0 h 66675"/>
                <a:gd name="connsiteX7" fmla="*/ 333375 w 438150"/>
                <a:gd name="connsiteY7" fmla="*/ 9525 h 66675"/>
                <a:gd name="connsiteX8" fmla="*/ 419100 w 438150"/>
                <a:gd name="connsiteY8" fmla="*/ 57150 h 66675"/>
                <a:gd name="connsiteX9" fmla="*/ 438150 w 438150"/>
                <a:gd name="connsiteY9" fmla="*/ 66675 h 66675"/>
                <a:gd name="connsiteX0" fmla="*/ 0 w 438150"/>
                <a:gd name="connsiteY0" fmla="*/ 57414 h 66939"/>
                <a:gd name="connsiteX1" fmla="*/ 28996 w 438150"/>
                <a:gd name="connsiteY1" fmla="*/ 46338 h 66939"/>
                <a:gd name="connsiteX2" fmla="*/ 77866 w 438150"/>
                <a:gd name="connsiteY2" fmla="*/ 33712 h 66939"/>
                <a:gd name="connsiteX3" fmla="*/ 161925 w 438150"/>
                <a:gd name="connsiteY3" fmla="*/ 19314 h 66939"/>
                <a:gd name="connsiteX4" fmla="*/ 148704 w 438150"/>
                <a:gd name="connsiteY4" fmla="*/ 7437 h 66939"/>
                <a:gd name="connsiteX5" fmla="*/ 176011 w 438150"/>
                <a:gd name="connsiteY5" fmla="*/ 3070 h 66939"/>
                <a:gd name="connsiteX6" fmla="*/ 219075 w 438150"/>
                <a:gd name="connsiteY6" fmla="*/ 264 h 66939"/>
                <a:gd name="connsiteX7" fmla="*/ 333375 w 438150"/>
                <a:gd name="connsiteY7" fmla="*/ 9789 h 66939"/>
                <a:gd name="connsiteX8" fmla="*/ 419100 w 438150"/>
                <a:gd name="connsiteY8" fmla="*/ 57414 h 66939"/>
                <a:gd name="connsiteX9" fmla="*/ 438150 w 438150"/>
                <a:gd name="connsiteY9" fmla="*/ 66939 h 66939"/>
                <a:gd name="connsiteX0" fmla="*/ 0 w 438150"/>
                <a:gd name="connsiteY0" fmla="*/ 57414 h 66939"/>
                <a:gd name="connsiteX1" fmla="*/ 28996 w 438150"/>
                <a:gd name="connsiteY1" fmla="*/ 46338 h 66939"/>
                <a:gd name="connsiteX2" fmla="*/ 77866 w 438150"/>
                <a:gd name="connsiteY2" fmla="*/ 33712 h 66939"/>
                <a:gd name="connsiteX3" fmla="*/ 101898 w 438150"/>
                <a:gd name="connsiteY3" fmla="*/ 19314 h 66939"/>
                <a:gd name="connsiteX4" fmla="*/ 148704 w 438150"/>
                <a:gd name="connsiteY4" fmla="*/ 7437 h 66939"/>
                <a:gd name="connsiteX5" fmla="*/ 176011 w 438150"/>
                <a:gd name="connsiteY5" fmla="*/ 3070 h 66939"/>
                <a:gd name="connsiteX6" fmla="*/ 219075 w 438150"/>
                <a:gd name="connsiteY6" fmla="*/ 264 h 66939"/>
                <a:gd name="connsiteX7" fmla="*/ 333375 w 438150"/>
                <a:gd name="connsiteY7" fmla="*/ 9789 h 66939"/>
                <a:gd name="connsiteX8" fmla="*/ 419100 w 438150"/>
                <a:gd name="connsiteY8" fmla="*/ 57414 h 66939"/>
                <a:gd name="connsiteX9" fmla="*/ 438150 w 438150"/>
                <a:gd name="connsiteY9" fmla="*/ 66939 h 66939"/>
                <a:gd name="connsiteX0" fmla="*/ 0 w 438150"/>
                <a:gd name="connsiteY0" fmla="*/ 57414 h 66939"/>
                <a:gd name="connsiteX1" fmla="*/ 28996 w 438150"/>
                <a:gd name="connsiteY1" fmla="*/ 46338 h 66939"/>
                <a:gd name="connsiteX2" fmla="*/ 67516 w 438150"/>
                <a:gd name="connsiteY2" fmla="*/ 31645 h 66939"/>
                <a:gd name="connsiteX3" fmla="*/ 101898 w 438150"/>
                <a:gd name="connsiteY3" fmla="*/ 19314 h 66939"/>
                <a:gd name="connsiteX4" fmla="*/ 148704 w 438150"/>
                <a:gd name="connsiteY4" fmla="*/ 7437 h 66939"/>
                <a:gd name="connsiteX5" fmla="*/ 176011 w 438150"/>
                <a:gd name="connsiteY5" fmla="*/ 3070 h 66939"/>
                <a:gd name="connsiteX6" fmla="*/ 219075 w 438150"/>
                <a:gd name="connsiteY6" fmla="*/ 264 h 66939"/>
                <a:gd name="connsiteX7" fmla="*/ 333375 w 438150"/>
                <a:gd name="connsiteY7" fmla="*/ 9789 h 66939"/>
                <a:gd name="connsiteX8" fmla="*/ 419100 w 438150"/>
                <a:gd name="connsiteY8" fmla="*/ 57414 h 66939"/>
                <a:gd name="connsiteX9" fmla="*/ 438150 w 438150"/>
                <a:gd name="connsiteY9" fmla="*/ 66939 h 66939"/>
                <a:gd name="connsiteX0" fmla="*/ 0 w 438150"/>
                <a:gd name="connsiteY0" fmla="*/ 59217 h 68742"/>
                <a:gd name="connsiteX1" fmla="*/ 28996 w 438150"/>
                <a:gd name="connsiteY1" fmla="*/ 48141 h 68742"/>
                <a:gd name="connsiteX2" fmla="*/ 67516 w 438150"/>
                <a:gd name="connsiteY2" fmla="*/ 33448 h 68742"/>
                <a:gd name="connsiteX3" fmla="*/ 101898 w 438150"/>
                <a:gd name="connsiteY3" fmla="*/ 21117 h 68742"/>
                <a:gd name="connsiteX4" fmla="*/ 148704 w 438150"/>
                <a:gd name="connsiteY4" fmla="*/ 9240 h 68742"/>
                <a:gd name="connsiteX5" fmla="*/ 176011 w 438150"/>
                <a:gd name="connsiteY5" fmla="*/ 4873 h 68742"/>
                <a:gd name="connsiteX6" fmla="*/ 219075 w 438150"/>
                <a:gd name="connsiteY6" fmla="*/ 2067 h 68742"/>
                <a:gd name="connsiteX7" fmla="*/ 362353 w 438150"/>
                <a:gd name="connsiteY7" fmla="*/ 37952 h 68742"/>
                <a:gd name="connsiteX8" fmla="*/ 419100 w 438150"/>
                <a:gd name="connsiteY8" fmla="*/ 59217 h 68742"/>
                <a:gd name="connsiteX9" fmla="*/ 438150 w 438150"/>
                <a:gd name="connsiteY9" fmla="*/ 68742 h 68742"/>
                <a:gd name="connsiteX0" fmla="*/ 0 w 438150"/>
                <a:gd name="connsiteY0" fmla="*/ 59217 h 68742"/>
                <a:gd name="connsiteX1" fmla="*/ 28996 w 438150"/>
                <a:gd name="connsiteY1" fmla="*/ 48141 h 68742"/>
                <a:gd name="connsiteX2" fmla="*/ 67516 w 438150"/>
                <a:gd name="connsiteY2" fmla="*/ 33448 h 68742"/>
                <a:gd name="connsiteX3" fmla="*/ 101898 w 438150"/>
                <a:gd name="connsiteY3" fmla="*/ 21117 h 68742"/>
                <a:gd name="connsiteX4" fmla="*/ 148704 w 438150"/>
                <a:gd name="connsiteY4" fmla="*/ 9240 h 68742"/>
                <a:gd name="connsiteX5" fmla="*/ 176011 w 438150"/>
                <a:gd name="connsiteY5" fmla="*/ 4873 h 68742"/>
                <a:gd name="connsiteX6" fmla="*/ 219075 w 438150"/>
                <a:gd name="connsiteY6" fmla="*/ 2067 h 68742"/>
                <a:gd name="connsiteX7" fmla="*/ 362353 w 438150"/>
                <a:gd name="connsiteY7" fmla="*/ 37952 h 68742"/>
                <a:gd name="connsiteX8" fmla="*/ 419100 w 438150"/>
                <a:gd name="connsiteY8" fmla="*/ 59217 h 68742"/>
                <a:gd name="connsiteX9" fmla="*/ 438150 w 438150"/>
                <a:gd name="connsiteY9" fmla="*/ 68742 h 68742"/>
                <a:gd name="connsiteX0" fmla="*/ 0 w 438150"/>
                <a:gd name="connsiteY0" fmla="*/ 57132 h 66657"/>
                <a:gd name="connsiteX1" fmla="*/ 28996 w 438150"/>
                <a:gd name="connsiteY1" fmla="*/ 46056 h 66657"/>
                <a:gd name="connsiteX2" fmla="*/ 67516 w 438150"/>
                <a:gd name="connsiteY2" fmla="*/ 31363 h 66657"/>
                <a:gd name="connsiteX3" fmla="*/ 101898 w 438150"/>
                <a:gd name="connsiteY3" fmla="*/ 19032 h 66657"/>
                <a:gd name="connsiteX4" fmla="*/ 148704 w 438150"/>
                <a:gd name="connsiteY4" fmla="*/ 7155 h 66657"/>
                <a:gd name="connsiteX5" fmla="*/ 176011 w 438150"/>
                <a:gd name="connsiteY5" fmla="*/ 2788 h 66657"/>
                <a:gd name="connsiteX6" fmla="*/ 285312 w 438150"/>
                <a:gd name="connsiteY6" fmla="*/ 2566 h 66657"/>
                <a:gd name="connsiteX7" fmla="*/ 362353 w 438150"/>
                <a:gd name="connsiteY7" fmla="*/ 35867 h 66657"/>
                <a:gd name="connsiteX8" fmla="*/ 419100 w 438150"/>
                <a:gd name="connsiteY8" fmla="*/ 57132 h 66657"/>
                <a:gd name="connsiteX9" fmla="*/ 438150 w 438150"/>
                <a:gd name="connsiteY9" fmla="*/ 66657 h 66657"/>
                <a:gd name="connsiteX0" fmla="*/ 0 w 438150"/>
                <a:gd name="connsiteY0" fmla="*/ 56789 h 66314"/>
                <a:gd name="connsiteX1" fmla="*/ 28996 w 438150"/>
                <a:gd name="connsiteY1" fmla="*/ 45713 h 66314"/>
                <a:gd name="connsiteX2" fmla="*/ 67516 w 438150"/>
                <a:gd name="connsiteY2" fmla="*/ 31020 h 66314"/>
                <a:gd name="connsiteX3" fmla="*/ 101898 w 438150"/>
                <a:gd name="connsiteY3" fmla="*/ 18689 h 66314"/>
                <a:gd name="connsiteX4" fmla="*/ 148704 w 438150"/>
                <a:gd name="connsiteY4" fmla="*/ 6812 h 66314"/>
                <a:gd name="connsiteX5" fmla="*/ 176011 w 438150"/>
                <a:gd name="connsiteY5" fmla="*/ 2445 h 66314"/>
                <a:gd name="connsiteX6" fmla="*/ 285312 w 438150"/>
                <a:gd name="connsiteY6" fmla="*/ 2223 h 66314"/>
                <a:gd name="connsiteX7" fmla="*/ 376842 w 438150"/>
                <a:gd name="connsiteY7" fmla="*/ 30872 h 66314"/>
                <a:gd name="connsiteX8" fmla="*/ 419100 w 438150"/>
                <a:gd name="connsiteY8" fmla="*/ 56789 h 66314"/>
                <a:gd name="connsiteX9" fmla="*/ 438150 w 438150"/>
                <a:gd name="connsiteY9" fmla="*/ 66314 h 66314"/>
                <a:gd name="connsiteX0" fmla="*/ 0 w 438500"/>
                <a:gd name="connsiteY0" fmla="*/ 56789 h 66314"/>
                <a:gd name="connsiteX1" fmla="*/ 28996 w 438500"/>
                <a:gd name="connsiteY1" fmla="*/ 45713 h 66314"/>
                <a:gd name="connsiteX2" fmla="*/ 67516 w 438500"/>
                <a:gd name="connsiteY2" fmla="*/ 31020 h 66314"/>
                <a:gd name="connsiteX3" fmla="*/ 101898 w 438500"/>
                <a:gd name="connsiteY3" fmla="*/ 18689 h 66314"/>
                <a:gd name="connsiteX4" fmla="*/ 148704 w 438500"/>
                <a:gd name="connsiteY4" fmla="*/ 6812 h 66314"/>
                <a:gd name="connsiteX5" fmla="*/ 176011 w 438500"/>
                <a:gd name="connsiteY5" fmla="*/ 2445 h 66314"/>
                <a:gd name="connsiteX6" fmla="*/ 285312 w 438500"/>
                <a:gd name="connsiteY6" fmla="*/ 2223 h 66314"/>
                <a:gd name="connsiteX7" fmla="*/ 376842 w 438500"/>
                <a:gd name="connsiteY7" fmla="*/ 30872 h 66314"/>
                <a:gd name="connsiteX8" fmla="*/ 419100 w 438500"/>
                <a:gd name="connsiteY8" fmla="*/ 56789 h 66314"/>
                <a:gd name="connsiteX9" fmla="*/ 436420 w 438500"/>
                <a:gd name="connsiteY9" fmla="*/ 54880 h 66314"/>
                <a:gd name="connsiteX10" fmla="*/ 438150 w 438500"/>
                <a:gd name="connsiteY10" fmla="*/ 66314 h 66314"/>
                <a:gd name="connsiteX0" fmla="*/ 0 w 438500"/>
                <a:gd name="connsiteY0" fmla="*/ 56789 h 66314"/>
                <a:gd name="connsiteX1" fmla="*/ 28996 w 438500"/>
                <a:gd name="connsiteY1" fmla="*/ 45713 h 66314"/>
                <a:gd name="connsiteX2" fmla="*/ 67516 w 438500"/>
                <a:gd name="connsiteY2" fmla="*/ 31020 h 66314"/>
                <a:gd name="connsiteX3" fmla="*/ 101898 w 438500"/>
                <a:gd name="connsiteY3" fmla="*/ 18689 h 66314"/>
                <a:gd name="connsiteX4" fmla="*/ 148704 w 438500"/>
                <a:gd name="connsiteY4" fmla="*/ 6812 h 66314"/>
                <a:gd name="connsiteX5" fmla="*/ 176011 w 438500"/>
                <a:gd name="connsiteY5" fmla="*/ 2445 h 66314"/>
                <a:gd name="connsiteX6" fmla="*/ 285312 w 438500"/>
                <a:gd name="connsiteY6" fmla="*/ 2223 h 66314"/>
                <a:gd name="connsiteX7" fmla="*/ 376842 w 438500"/>
                <a:gd name="connsiteY7" fmla="*/ 30872 h 66314"/>
                <a:gd name="connsiteX8" fmla="*/ 406681 w 438500"/>
                <a:gd name="connsiteY8" fmla="*/ 41800 h 66314"/>
                <a:gd name="connsiteX9" fmla="*/ 436420 w 438500"/>
                <a:gd name="connsiteY9" fmla="*/ 54880 h 66314"/>
                <a:gd name="connsiteX10" fmla="*/ 438150 w 438500"/>
                <a:gd name="connsiteY10" fmla="*/ 66314 h 66314"/>
                <a:gd name="connsiteX0" fmla="*/ 0 w 450569"/>
                <a:gd name="connsiteY0" fmla="*/ 56789 h 60112"/>
                <a:gd name="connsiteX1" fmla="*/ 28996 w 450569"/>
                <a:gd name="connsiteY1" fmla="*/ 45713 h 60112"/>
                <a:gd name="connsiteX2" fmla="*/ 67516 w 450569"/>
                <a:gd name="connsiteY2" fmla="*/ 31020 h 60112"/>
                <a:gd name="connsiteX3" fmla="*/ 101898 w 450569"/>
                <a:gd name="connsiteY3" fmla="*/ 18689 h 60112"/>
                <a:gd name="connsiteX4" fmla="*/ 148704 w 450569"/>
                <a:gd name="connsiteY4" fmla="*/ 6812 h 60112"/>
                <a:gd name="connsiteX5" fmla="*/ 176011 w 450569"/>
                <a:gd name="connsiteY5" fmla="*/ 2445 h 60112"/>
                <a:gd name="connsiteX6" fmla="*/ 285312 w 450569"/>
                <a:gd name="connsiteY6" fmla="*/ 2223 h 60112"/>
                <a:gd name="connsiteX7" fmla="*/ 376842 w 450569"/>
                <a:gd name="connsiteY7" fmla="*/ 30872 h 60112"/>
                <a:gd name="connsiteX8" fmla="*/ 406681 w 450569"/>
                <a:gd name="connsiteY8" fmla="*/ 41800 h 60112"/>
                <a:gd name="connsiteX9" fmla="*/ 436420 w 450569"/>
                <a:gd name="connsiteY9" fmla="*/ 54880 h 60112"/>
                <a:gd name="connsiteX10" fmla="*/ 450569 w 450569"/>
                <a:gd name="connsiteY10" fmla="*/ 60112 h 60112"/>
                <a:gd name="connsiteX0" fmla="*/ 0 w 450569"/>
                <a:gd name="connsiteY0" fmla="*/ 56789 h 60112"/>
                <a:gd name="connsiteX1" fmla="*/ 28996 w 450569"/>
                <a:gd name="connsiteY1" fmla="*/ 45713 h 60112"/>
                <a:gd name="connsiteX2" fmla="*/ 67516 w 450569"/>
                <a:gd name="connsiteY2" fmla="*/ 31020 h 60112"/>
                <a:gd name="connsiteX3" fmla="*/ 101898 w 450569"/>
                <a:gd name="connsiteY3" fmla="*/ 18689 h 60112"/>
                <a:gd name="connsiteX4" fmla="*/ 148704 w 450569"/>
                <a:gd name="connsiteY4" fmla="*/ 6812 h 60112"/>
                <a:gd name="connsiteX5" fmla="*/ 176011 w 450569"/>
                <a:gd name="connsiteY5" fmla="*/ 2445 h 60112"/>
                <a:gd name="connsiteX6" fmla="*/ 285312 w 450569"/>
                <a:gd name="connsiteY6" fmla="*/ 2223 h 60112"/>
                <a:gd name="connsiteX7" fmla="*/ 376842 w 450569"/>
                <a:gd name="connsiteY7" fmla="*/ 30872 h 60112"/>
                <a:gd name="connsiteX8" fmla="*/ 406681 w 450569"/>
                <a:gd name="connsiteY8" fmla="*/ 41800 h 60112"/>
                <a:gd name="connsiteX9" fmla="*/ 426071 w 450569"/>
                <a:gd name="connsiteY9" fmla="*/ 47644 h 60112"/>
                <a:gd name="connsiteX10" fmla="*/ 450569 w 450569"/>
                <a:gd name="connsiteY10" fmla="*/ 60112 h 60112"/>
                <a:gd name="connsiteX0" fmla="*/ 0 w 450569"/>
                <a:gd name="connsiteY0" fmla="*/ 56789 h 60112"/>
                <a:gd name="connsiteX1" fmla="*/ 28996 w 450569"/>
                <a:gd name="connsiteY1" fmla="*/ 45713 h 60112"/>
                <a:gd name="connsiteX2" fmla="*/ 67516 w 450569"/>
                <a:gd name="connsiteY2" fmla="*/ 31020 h 60112"/>
                <a:gd name="connsiteX3" fmla="*/ 101898 w 450569"/>
                <a:gd name="connsiteY3" fmla="*/ 18689 h 60112"/>
                <a:gd name="connsiteX4" fmla="*/ 148704 w 450569"/>
                <a:gd name="connsiteY4" fmla="*/ 6812 h 60112"/>
                <a:gd name="connsiteX5" fmla="*/ 176011 w 450569"/>
                <a:gd name="connsiteY5" fmla="*/ 2445 h 60112"/>
                <a:gd name="connsiteX6" fmla="*/ 285312 w 450569"/>
                <a:gd name="connsiteY6" fmla="*/ 2223 h 60112"/>
                <a:gd name="connsiteX7" fmla="*/ 376842 w 450569"/>
                <a:gd name="connsiteY7" fmla="*/ 30872 h 60112"/>
                <a:gd name="connsiteX8" fmla="*/ 404611 w 450569"/>
                <a:gd name="connsiteY8" fmla="*/ 32497 h 60112"/>
                <a:gd name="connsiteX9" fmla="*/ 426071 w 450569"/>
                <a:gd name="connsiteY9" fmla="*/ 47644 h 60112"/>
                <a:gd name="connsiteX10" fmla="*/ 450569 w 450569"/>
                <a:gd name="connsiteY10" fmla="*/ 60112 h 60112"/>
                <a:gd name="connsiteX0" fmla="*/ 0 w 450569"/>
                <a:gd name="connsiteY0" fmla="*/ 55758 h 59081"/>
                <a:gd name="connsiteX1" fmla="*/ 28996 w 450569"/>
                <a:gd name="connsiteY1" fmla="*/ 44682 h 59081"/>
                <a:gd name="connsiteX2" fmla="*/ 67516 w 450569"/>
                <a:gd name="connsiteY2" fmla="*/ 29989 h 59081"/>
                <a:gd name="connsiteX3" fmla="*/ 101898 w 450569"/>
                <a:gd name="connsiteY3" fmla="*/ 17658 h 59081"/>
                <a:gd name="connsiteX4" fmla="*/ 148704 w 450569"/>
                <a:gd name="connsiteY4" fmla="*/ 5781 h 59081"/>
                <a:gd name="connsiteX5" fmla="*/ 176011 w 450569"/>
                <a:gd name="connsiteY5" fmla="*/ 1414 h 59081"/>
                <a:gd name="connsiteX6" fmla="*/ 285312 w 450569"/>
                <a:gd name="connsiteY6" fmla="*/ 1192 h 59081"/>
                <a:gd name="connsiteX7" fmla="*/ 364423 w 450569"/>
                <a:gd name="connsiteY7" fmla="*/ 15886 h 59081"/>
                <a:gd name="connsiteX8" fmla="*/ 404611 w 450569"/>
                <a:gd name="connsiteY8" fmla="*/ 31466 h 59081"/>
                <a:gd name="connsiteX9" fmla="*/ 426071 w 450569"/>
                <a:gd name="connsiteY9" fmla="*/ 46613 h 59081"/>
                <a:gd name="connsiteX10" fmla="*/ 450569 w 450569"/>
                <a:gd name="connsiteY10" fmla="*/ 59081 h 59081"/>
                <a:gd name="connsiteX0" fmla="*/ 0 w 450569"/>
                <a:gd name="connsiteY0" fmla="*/ 56030 h 59353"/>
                <a:gd name="connsiteX1" fmla="*/ 28996 w 450569"/>
                <a:gd name="connsiteY1" fmla="*/ 44954 h 59353"/>
                <a:gd name="connsiteX2" fmla="*/ 67516 w 450569"/>
                <a:gd name="connsiteY2" fmla="*/ 30261 h 59353"/>
                <a:gd name="connsiteX3" fmla="*/ 101898 w 450569"/>
                <a:gd name="connsiteY3" fmla="*/ 17930 h 59353"/>
                <a:gd name="connsiteX4" fmla="*/ 128005 w 450569"/>
                <a:gd name="connsiteY4" fmla="*/ 11738 h 59353"/>
                <a:gd name="connsiteX5" fmla="*/ 176011 w 450569"/>
                <a:gd name="connsiteY5" fmla="*/ 1686 h 59353"/>
                <a:gd name="connsiteX6" fmla="*/ 285312 w 450569"/>
                <a:gd name="connsiteY6" fmla="*/ 1464 h 59353"/>
                <a:gd name="connsiteX7" fmla="*/ 364423 w 450569"/>
                <a:gd name="connsiteY7" fmla="*/ 16158 h 59353"/>
                <a:gd name="connsiteX8" fmla="*/ 404611 w 450569"/>
                <a:gd name="connsiteY8" fmla="*/ 31738 h 59353"/>
                <a:gd name="connsiteX9" fmla="*/ 426071 w 450569"/>
                <a:gd name="connsiteY9" fmla="*/ 46885 h 59353"/>
                <a:gd name="connsiteX10" fmla="*/ 450569 w 450569"/>
                <a:gd name="connsiteY10" fmla="*/ 59353 h 59353"/>
                <a:gd name="connsiteX0" fmla="*/ 0 w 450569"/>
                <a:gd name="connsiteY0" fmla="*/ 55850 h 59173"/>
                <a:gd name="connsiteX1" fmla="*/ 28996 w 450569"/>
                <a:gd name="connsiteY1" fmla="*/ 44774 h 59173"/>
                <a:gd name="connsiteX2" fmla="*/ 67516 w 450569"/>
                <a:gd name="connsiteY2" fmla="*/ 30081 h 59173"/>
                <a:gd name="connsiteX3" fmla="*/ 101898 w 450569"/>
                <a:gd name="connsiteY3" fmla="*/ 17750 h 59173"/>
                <a:gd name="connsiteX4" fmla="*/ 132145 w 450569"/>
                <a:gd name="connsiteY4" fmla="*/ 7940 h 59173"/>
                <a:gd name="connsiteX5" fmla="*/ 176011 w 450569"/>
                <a:gd name="connsiteY5" fmla="*/ 1506 h 59173"/>
                <a:gd name="connsiteX6" fmla="*/ 285312 w 450569"/>
                <a:gd name="connsiteY6" fmla="*/ 1284 h 59173"/>
                <a:gd name="connsiteX7" fmla="*/ 364423 w 450569"/>
                <a:gd name="connsiteY7" fmla="*/ 15978 h 59173"/>
                <a:gd name="connsiteX8" fmla="*/ 404611 w 450569"/>
                <a:gd name="connsiteY8" fmla="*/ 31558 h 59173"/>
                <a:gd name="connsiteX9" fmla="*/ 426071 w 450569"/>
                <a:gd name="connsiteY9" fmla="*/ 46705 h 59173"/>
                <a:gd name="connsiteX10" fmla="*/ 450569 w 450569"/>
                <a:gd name="connsiteY10" fmla="*/ 59173 h 59173"/>
                <a:gd name="connsiteX0" fmla="*/ 0 w 450569"/>
                <a:gd name="connsiteY0" fmla="*/ 54443 h 57766"/>
                <a:gd name="connsiteX1" fmla="*/ 28996 w 450569"/>
                <a:gd name="connsiteY1" fmla="*/ 43367 h 57766"/>
                <a:gd name="connsiteX2" fmla="*/ 67516 w 450569"/>
                <a:gd name="connsiteY2" fmla="*/ 28674 h 57766"/>
                <a:gd name="connsiteX3" fmla="*/ 101898 w 450569"/>
                <a:gd name="connsiteY3" fmla="*/ 16343 h 57766"/>
                <a:gd name="connsiteX4" fmla="*/ 132145 w 450569"/>
                <a:gd name="connsiteY4" fmla="*/ 6533 h 57766"/>
                <a:gd name="connsiteX5" fmla="*/ 176011 w 450569"/>
                <a:gd name="connsiteY5" fmla="*/ 99 h 57766"/>
                <a:gd name="connsiteX6" fmla="*/ 316361 w 450569"/>
                <a:gd name="connsiteY6" fmla="*/ 3495 h 57766"/>
                <a:gd name="connsiteX7" fmla="*/ 364423 w 450569"/>
                <a:gd name="connsiteY7" fmla="*/ 14571 h 57766"/>
                <a:gd name="connsiteX8" fmla="*/ 404611 w 450569"/>
                <a:gd name="connsiteY8" fmla="*/ 30151 h 57766"/>
                <a:gd name="connsiteX9" fmla="*/ 426071 w 450569"/>
                <a:gd name="connsiteY9" fmla="*/ 45298 h 57766"/>
                <a:gd name="connsiteX10" fmla="*/ 450569 w 450569"/>
                <a:gd name="connsiteY10" fmla="*/ 57766 h 57766"/>
                <a:gd name="connsiteX0" fmla="*/ 0 w 450569"/>
                <a:gd name="connsiteY0" fmla="*/ 54443 h 57766"/>
                <a:gd name="connsiteX1" fmla="*/ 28996 w 450569"/>
                <a:gd name="connsiteY1" fmla="*/ 43367 h 57766"/>
                <a:gd name="connsiteX2" fmla="*/ 67516 w 450569"/>
                <a:gd name="connsiteY2" fmla="*/ 28674 h 57766"/>
                <a:gd name="connsiteX3" fmla="*/ 101898 w 450569"/>
                <a:gd name="connsiteY3" fmla="*/ 16343 h 57766"/>
                <a:gd name="connsiteX4" fmla="*/ 132145 w 450569"/>
                <a:gd name="connsiteY4" fmla="*/ 6533 h 57766"/>
                <a:gd name="connsiteX5" fmla="*/ 221549 w 450569"/>
                <a:gd name="connsiteY5" fmla="*/ 99 h 57766"/>
                <a:gd name="connsiteX6" fmla="*/ 316361 w 450569"/>
                <a:gd name="connsiteY6" fmla="*/ 3495 h 57766"/>
                <a:gd name="connsiteX7" fmla="*/ 364423 w 450569"/>
                <a:gd name="connsiteY7" fmla="*/ 14571 h 57766"/>
                <a:gd name="connsiteX8" fmla="*/ 404611 w 450569"/>
                <a:gd name="connsiteY8" fmla="*/ 30151 h 57766"/>
                <a:gd name="connsiteX9" fmla="*/ 426071 w 450569"/>
                <a:gd name="connsiteY9" fmla="*/ 45298 h 57766"/>
                <a:gd name="connsiteX10" fmla="*/ 450569 w 450569"/>
                <a:gd name="connsiteY10" fmla="*/ 57766 h 57766"/>
                <a:gd name="connsiteX0" fmla="*/ 0 w 450569"/>
                <a:gd name="connsiteY0" fmla="*/ 54360 h 57683"/>
                <a:gd name="connsiteX1" fmla="*/ 28996 w 450569"/>
                <a:gd name="connsiteY1" fmla="*/ 43284 h 57683"/>
                <a:gd name="connsiteX2" fmla="*/ 67516 w 450569"/>
                <a:gd name="connsiteY2" fmla="*/ 28591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26071 w 450569"/>
                <a:gd name="connsiteY9" fmla="*/ 45215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8996 w 450569"/>
                <a:gd name="connsiteY1" fmla="*/ 43284 h 57683"/>
                <a:gd name="connsiteX2" fmla="*/ 67516 w 450569"/>
                <a:gd name="connsiteY2" fmla="*/ 28591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67516 w 450569"/>
                <a:gd name="connsiteY2" fmla="*/ 28591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65446 w 450569"/>
                <a:gd name="connsiteY2" fmla="*/ 26524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65446 w 450569"/>
                <a:gd name="connsiteY2" fmla="*/ 26524 h 57683"/>
                <a:gd name="connsiteX3" fmla="*/ 95688 w 450569"/>
                <a:gd name="connsiteY3" fmla="*/ 12642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57166 w 450569"/>
                <a:gd name="connsiteY2" fmla="*/ 25490 h 57683"/>
                <a:gd name="connsiteX3" fmla="*/ 95688 w 450569"/>
                <a:gd name="connsiteY3" fmla="*/ 12642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0569" h="57683">
                  <a:moveTo>
                    <a:pt x="0" y="54360"/>
                  </a:moveTo>
                  <a:cubicBezTo>
                    <a:pt x="15875" y="51185"/>
                    <a:pt x="15328" y="46545"/>
                    <a:pt x="24856" y="41733"/>
                  </a:cubicBezTo>
                  <a:cubicBezTo>
                    <a:pt x="34384" y="36921"/>
                    <a:pt x="45361" y="30339"/>
                    <a:pt x="57166" y="25490"/>
                  </a:cubicBezTo>
                  <a:cubicBezTo>
                    <a:pt x="68971" y="20642"/>
                    <a:pt x="80777" y="16160"/>
                    <a:pt x="95688" y="12642"/>
                  </a:cubicBezTo>
                  <a:cubicBezTo>
                    <a:pt x="110599" y="9124"/>
                    <a:pt x="129652" y="7136"/>
                    <a:pt x="146634" y="4383"/>
                  </a:cubicBezTo>
                  <a:cubicBezTo>
                    <a:pt x="151396" y="2796"/>
                    <a:pt x="193261" y="178"/>
                    <a:pt x="221549" y="16"/>
                  </a:cubicBezTo>
                  <a:cubicBezTo>
                    <a:pt x="249837" y="-146"/>
                    <a:pt x="292549" y="1000"/>
                    <a:pt x="316361" y="3412"/>
                  </a:cubicBezTo>
                  <a:cubicBezTo>
                    <a:pt x="340173" y="5824"/>
                    <a:pt x="349715" y="10045"/>
                    <a:pt x="364423" y="14488"/>
                  </a:cubicBezTo>
                  <a:cubicBezTo>
                    <a:pt x="379131" y="18931"/>
                    <a:pt x="392956" y="25119"/>
                    <a:pt x="404611" y="30068"/>
                  </a:cubicBezTo>
                  <a:cubicBezTo>
                    <a:pt x="416266" y="35017"/>
                    <a:pt x="431176" y="42594"/>
                    <a:pt x="434351" y="44181"/>
                  </a:cubicBezTo>
                  <a:cubicBezTo>
                    <a:pt x="437526" y="45768"/>
                    <a:pt x="450626" y="57328"/>
                    <a:pt x="450569" y="57683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Freihandform 29"/>
            <p:cNvSpPr/>
            <p:nvPr/>
          </p:nvSpPr>
          <p:spPr>
            <a:xfrm>
              <a:off x="1375073" y="5709912"/>
              <a:ext cx="720081" cy="235658"/>
            </a:xfrm>
            <a:custGeom>
              <a:avLst/>
              <a:gdLst>
                <a:gd name="connsiteX0" fmla="*/ 552450 w 714375"/>
                <a:gd name="connsiteY0" fmla="*/ 0 h 314325"/>
                <a:gd name="connsiteX1" fmla="*/ 600075 w 714375"/>
                <a:gd name="connsiteY1" fmla="*/ 9525 h 314325"/>
                <a:gd name="connsiteX2" fmla="*/ 628650 w 714375"/>
                <a:gd name="connsiteY2" fmla="*/ 28575 h 314325"/>
                <a:gd name="connsiteX3" fmla="*/ 676275 w 714375"/>
                <a:gd name="connsiteY3" fmla="*/ 85725 h 314325"/>
                <a:gd name="connsiteX4" fmla="*/ 685800 w 714375"/>
                <a:gd name="connsiteY4" fmla="*/ 114300 h 314325"/>
                <a:gd name="connsiteX5" fmla="*/ 714375 w 714375"/>
                <a:gd name="connsiteY5" fmla="*/ 171450 h 314325"/>
                <a:gd name="connsiteX6" fmla="*/ 628650 w 714375"/>
                <a:gd name="connsiteY6" fmla="*/ 209550 h 314325"/>
                <a:gd name="connsiteX7" fmla="*/ 238125 w 714375"/>
                <a:gd name="connsiteY7" fmla="*/ 219075 h 314325"/>
                <a:gd name="connsiteX8" fmla="*/ 142875 w 714375"/>
                <a:gd name="connsiteY8" fmla="*/ 247650 h 314325"/>
                <a:gd name="connsiteX9" fmla="*/ 66675 w 714375"/>
                <a:gd name="connsiteY9" fmla="*/ 257175 h 314325"/>
                <a:gd name="connsiteX10" fmla="*/ 38100 w 714375"/>
                <a:gd name="connsiteY10" fmla="*/ 266700 h 314325"/>
                <a:gd name="connsiteX11" fmla="*/ 19050 w 714375"/>
                <a:gd name="connsiteY11" fmla="*/ 295275 h 314325"/>
                <a:gd name="connsiteX12" fmla="*/ 0 w 714375"/>
                <a:gd name="connsiteY12" fmla="*/ 314325 h 314325"/>
                <a:gd name="connsiteX0" fmla="*/ 552450 w 702563"/>
                <a:gd name="connsiteY0" fmla="*/ 0 h 314325"/>
                <a:gd name="connsiteX1" fmla="*/ 600075 w 702563"/>
                <a:gd name="connsiteY1" fmla="*/ 9525 h 314325"/>
                <a:gd name="connsiteX2" fmla="*/ 628650 w 702563"/>
                <a:gd name="connsiteY2" fmla="*/ 28575 h 314325"/>
                <a:gd name="connsiteX3" fmla="*/ 676275 w 702563"/>
                <a:gd name="connsiteY3" fmla="*/ 85725 h 314325"/>
                <a:gd name="connsiteX4" fmla="*/ 685800 w 702563"/>
                <a:gd name="connsiteY4" fmla="*/ 114300 h 314325"/>
                <a:gd name="connsiteX5" fmla="*/ 702563 w 702563"/>
                <a:gd name="connsiteY5" fmla="*/ 160240 h 314325"/>
                <a:gd name="connsiteX6" fmla="*/ 628650 w 702563"/>
                <a:gd name="connsiteY6" fmla="*/ 209550 h 314325"/>
                <a:gd name="connsiteX7" fmla="*/ 238125 w 702563"/>
                <a:gd name="connsiteY7" fmla="*/ 219075 h 314325"/>
                <a:gd name="connsiteX8" fmla="*/ 142875 w 702563"/>
                <a:gd name="connsiteY8" fmla="*/ 247650 h 314325"/>
                <a:gd name="connsiteX9" fmla="*/ 66675 w 702563"/>
                <a:gd name="connsiteY9" fmla="*/ 257175 h 314325"/>
                <a:gd name="connsiteX10" fmla="*/ 38100 w 702563"/>
                <a:gd name="connsiteY10" fmla="*/ 266700 h 314325"/>
                <a:gd name="connsiteX11" fmla="*/ 19050 w 702563"/>
                <a:gd name="connsiteY11" fmla="*/ 295275 h 314325"/>
                <a:gd name="connsiteX12" fmla="*/ 0 w 702563"/>
                <a:gd name="connsiteY12" fmla="*/ 314325 h 314325"/>
                <a:gd name="connsiteX0" fmla="*/ 552450 w 702563"/>
                <a:gd name="connsiteY0" fmla="*/ 0 h 314325"/>
                <a:gd name="connsiteX1" fmla="*/ 600075 w 702563"/>
                <a:gd name="connsiteY1" fmla="*/ 9525 h 314325"/>
                <a:gd name="connsiteX2" fmla="*/ 628650 w 702563"/>
                <a:gd name="connsiteY2" fmla="*/ 28575 h 314325"/>
                <a:gd name="connsiteX3" fmla="*/ 676275 w 702563"/>
                <a:gd name="connsiteY3" fmla="*/ 85725 h 314325"/>
                <a:gd name="connsiteX4" fmla="*/ 685800 w 702563"/>
                <a:gd name="connsiteY4" fmla="*/ 114300 h 314325"/>
                <a:gd name="connsiteX5" fmla="*/ 702563 w 702563"/>
                <a:gd name="connsiteY5" fmla="*/ 160240 h 314325"/>
                <a:gd name="connsiteX6" fmla="*/ 628650 w 702563"/>
                <a:gd name="connsiteY6" fmla="*/ 209550 h 314325"/>
                <a:gd name="connsiteX7" fmla="*/ 238125 w 702563"/>
                <a:gd name="connsiteY7" fmla="*/ 219075 h 314325"/>
                <a:gd name="connsiteX8" fmla="*/ 142875 w 702563"/>
                <a:gd name="connsiteY8" fmla="*/ 247650 h 314325"/>
                <a:gd name="connsiteX9" fmla="*/ 66675 w 702563"/>
                <a:gd name="connsiteY9" fmla="*/ 257175 h 314325"/>
                <a:gd name="connsiteX10" fmla="*/ 38100 w 702563"/>
                <a:gd name="connsiteY10" fmla="*/ 266700 h 314325"/>
                <a:gd name="connsiteX11" fmla="*/ 19050 w 702563"/>
                <a:gd name="connsiteY11" fmla="*/ 295275 h 314325"/>
                <a:gd name="connsiteX12" fmla="*/ 0 w 702563"/>
                <a:gd name="connsiteY12" fmla="*/ 314325 h 314325"/>
                <a:gd name="connsiteX0" fmla="*/ 552450 w 702563"/>
                <a:gd name="connsiteY0" fmla="*/ 0 h 314325"/>
                <a:gd name="connsiteX1" fmla="*/ 600075 w 702563"/>
                <a:gd name="connsiteY1" fmla="*/ 9525 h 314325"/>
                <a:gd name="connsiteX2" fmla="*/ 628650 w 702563"/>
                <a:gd name="connsiteY2" fmla="*/ 28575 h 314325"/>
                <a:gd name="connsiteX3" fmla="*/ 676275 w 702563"/>
                <a:gd name="connsiteY3" fmla="*/ 85725 h 314325"/>
                <a:gd name="connsiteX4" fmla="*/ 685800 w 702563"/>
                <a:gd name="connsiteY4" fmla="*/ 114300 h 314325"/>
                <a:gd name="connsiteX5" fmla="*/ 702563 w 702563"/>
                <a:gd name="connsiteY5" fmla="*/ 160240 h 314325"/>
                <a:gd name="connsiteX6" fmla="*/ 447534 w 702563"/>
                <a:gd name="connsiteY6" fmla="*/ 209550 h 314325"/>
                <a:gd name="connsiteX7" fmla="*/ 238125 w 702563"/>
                <a:gd name="connsiteY7" fmla="*/ 219075 h 314325"/>
                <a:gd name="connsiteX8" fmla="*/ 142875 w 702563"/>
                <a:gd name="connsiteY8" fmla="*/ 247650 h 314325"/>
                <a:gd name="connsiteX9" fmla="*/ 66675 w 702563"/>
                <a:gd name="connsiteY9" fmla="*/ 257175 h 314325"/>
                <a:gd name="connsiteX10" fmla="*/ 38100 w 702563"/>
                <a:gd name="connsiteY10" fmla="*/ 266700 h 314325"/>
                <a:gd name="connsiteX11" fmla="*/ 19050 w 702563"/>
                <a:gd name="connsiteY11" fmla="*/ 295275 h 314325"/>
                <a:gd name="connsiteX12" fmla="*/ 0 w 702563"/>
                <a:gd name="connsiteY12" fmla="*/ 314325 h 314325"/>
                <a:gd name="connsiteX0" fmla="*/ 552450 w 729360"/>
                <a:gd name="connsiteY0" fmla="*/ 0 h 314325"/>
                <a:gd name="connsiteX1" fmla="*/ 600075 w 729360"/>
                <a:gd name="connsiteY1" fmla="*/ 9525 h 314325"/>
                <a:gd name="connsiteX2" fmla="*/ 628650 w 729360"/>
                <a:gd name="connsiteY2" fmla="*/ 28575 h 314325"/>
                <a:gd name="connsiteX3" fmla="*/ 676275 w 729360"/>
                <a:gd name="connsiteY3" fmla="*/ 85725 h 314325"/>
                <a:gd name="connsiteX4" fmla="*/ 729110 w 729360"/>
                <a:gd name="connsiteY4" fmla="*/ 109816 h 314325"/>
                <a:gd name="connsiteX5" fmla="*/ 702563 w 729360"/>
                <a:gd name="connsiteY5" fmla="*/ 160240 h 314325"/>
                <a:gd name="connsiteX6" fmla="*/ 447534 w 729360"/>
                <a:gd name="connsiteY6" fmla="*/ 209550 h 314325"/>
                <a:gd name="connsiteX7" fmla="*/ 238125 w 729360"/>
                <a:gd name="connsiteY7" fmla="*/ 219075 h 314325"/>
                <a:gd name="connsiteX8" fmla="*/ 142875 w 729360"/>
                <a:gd name="connsiteY8" fmla="*/ 247650 h 314325"/>
                <a:gd name="connsiteX9" fmla="*/ 66675 w 729360"/>
                <a:gd name="connsiteY9" fmla="*/ 257175 h 314325"/>
                <a:gd name="connsiteX10" fmla="*/ 38100 w 729360"/>
                <a:gd name="connsiteY10" fmla="*/ 266700 h 314325"/>
                <a:gd name="connsiteX11" fmla="*/ 19050 w 729360"/>
                <a:gd name="connsiteY11" fmla="*/ 295275 h 314325"/>
                <a:gd name="connsiteX12" fmla="*/ 0 w 729360"/>
                <a:gd name="connsiteY12" fmla="*/ 314325 h 314325"/>
                <a:gd name="connsiteX0" fmla="*/ 552450 w 729153"/>
                <a:gd name="connsiteY0" fmla="*/ 0 h 314325"/>
                <a:gd name="connsiteX1" fmla="*/ 600075 w 729153"/>
                <a:gd name="connsiteY1" fmla="*/ 9525 h 314325"/>
                <a:gd name="connsiteX2" fmla="*/ 628650 w 729153"/>
                <a:gd name="connsiteY2" fmla="*/ 28575 h 314325"/>
                <a:gd name="connsiteX3" fmla="*/ 692024 w 729153"/>
                <a:gd name="connsiteY3" fmla="*/ 70031 h 314325"/>
                <a:gd name="connsiteX4" fmla="*/ 729110 w 729153"/>
                <a:gd name="connsiteY4" fmla="*/ 109816 h 314325"/>
                <a:gd name="connsiteX5" fmla="*/ 702563 w 729153"/>
                <a:gd name="connsiteY5" fmla="*/ 160240 h 314325"/>
                <a:gd name="connsiteX6" fmla="*/ 447534 w 729153"/>
                <a:gd name="connsiteY6" fmla="*/ 209550 h 314325"/>
                <a:gd name="connsiteX7" fmla="*/ 238125 w 729153"/>
                <a:gd name="connsiteY7" fmla="*/ 219075 h 314325"/>
                <a:gd name="connsiteX8" fmla="*/ 142875 w 729153"/>
                <a:gd name="connsiteY8" fmla="*/ 247650 h 314325"/>
                <a:gd name="connsiteX9" fmla="*/ 66675 w 729153"/>
                <a:gd name="connsiteY9" fmla="*/ 257175 h 314325"/>
                <a:gd name="connsiteX10" fmla="*/ 38100 w 729153"/>
                <a:gd name="connsiteY10" fmla="*/ 266700 h 314325"/>
                <a:gd name="connsiteX11" fmla="*/ 19050 w 729153"/>
                <a:gd name="connsiteY11" fmla="*/ 295275 h 314325"/>
                <a:gd name="connsiteX12" fmla="*/ 0 w 729153"/>
                <a:gd name="connsiteY12" fmla="*/ 314325 h 314325"/>
                <a:gd name="connsiteX0" fmla="*/ 552450 w 742400"/>
                <a:gd name="connsiteY0" fmla="*/ 0 h 314325"/>
                <a:gd name="connsiteX1" fmla="*/ 600075 w 742400"/>
                <a:gd name="connsiteY1" fmla="*/ 9525 h 314325"/>
                <a:gd name="connsiteX2" fmla="*/ 628650 w 742400"/>
                <a:gd name="connsiteY2" fmla="*/ 28575 h 314325"/>
                <a:gd name="connsiteX3" fmla="*/ 692024 w 742400"/>
                <a:gd name="connsiteY3" fmla="*/ 70031 h 314325"/>
                <a:gd name="connsiteX4" fmla="*/ 729110 w 742400"/>
                <a:gd name="connsiteY4" fmla="*/ 109816 h 314325"/>
                <a:gd name="connsiteX5" fmla="*/ 741168 w 742400"/>
                <a:gd name="connsiteY5" fmla="*/ 124826 h 314325"/>
                <a:gd name="connsiteX6" fmla="*/ 702563 w 742400"/>
                <a:gd name="connsiteY6" fmla="*/ 160240 h 314325"/>
                <a:gd name="connsiteX7" fmla="*/ 447534 w 742400"/>
                <a:gd name="connsiteY7" fmla="*/ 209550 h 314325"/>
                <a:gd name="connsiteX8" fmla="*/ 238125 w 742400"/>
                <a:gd name="connsiteY8" fmla="*/ 219075 h 314325"/>
                <a:gd name="connsiteX9" fmla="*/ 142875 w 742400"/>
                <a:gd name="connsiteY9" fmla="*/ 247650 h 314325"/>
                <a:gd name="connsiteX10" fmla="*/ 66675 w 742400"/>
                <a:gd name="connsiteY10" fmla="*/ 257175 h 314325"/>
                <a:gd name="connsiteX11" fmla="*/ 38100 w 742400"/>
                <a:gd name="connsiteY11" fmla="*/ 266700 h 314325"/>
                <a:gd name="connsiteX12" fmla="*/ 19050 w 742400"/>
                <a:gd name="connsiteY12" fmla="*/ 295275 h 314325"/>
                <a:gd name="connsiteX13" fmla="*/ 0 w 742400"/>
                <a:gd name="connsiteY13" fmla="*/ 314325 h 314325"/>
                <a:gd name="connsiteX0" fmla="*/ 552450 w 742400"/>
                <a:gd name="connsiteY0" fmla="*/ 0 h 314325"/>
                <a:gd name="connsiteX1" fmla="*/ 600075 w 742400"/>
                <a:gd name="connsiteY1" fmla="*/ 9525 h 314325"/>
                <a:gd name="connsiteX2" fmla="*/ 628650 w 742400"/>
                <a:gd name="connsiteY2" fmla="*/ 28575 h 314325"/>
                <a:gd name="connsiteX3" fmla="*/ 692024 w 742400"/>
                <a:gd name="connsiteY3" fmla="*/ 70031 h 314325"/>
                <a:gd name="connsiteX4" fmla="*/ 729110 w 742400"/>
                <a:gd name="connsiteY4" fmla="*/ 109816 h 314325"/>
                <a:gd name="connsiteX5" fmla="*/ 741168 w 742400"/>
                <a:gd name="connsiteY5" fmla="*/ 124826 h 314325"/>
                <a:gd name="connsiteX6" fmla="*/ 702563 w 742400"/>
                <a:gd name="connsiteY6" fmla="*/ 160240 h 314325"/>
                <a:gd name="connsiteX7" fmla="*/ 447534 w 742400"/>
                <a:gd name="connsiteY7" fmla="*/ 209550 h 314325"/>
                <a:gd name="connsiteX8" fmla="*/ 238125 w 742400"/>
                <a:gd name="connsiteY8" fmla="*/ 219075 h 314325"/>
                <a:gd name="connsiteX9" fmla="*/ 138938 w 742400"/>
                <a:gd name="connsiteY9" fmla="*/ 231956 h 314325"/>
                <a:gd name="connsiteX10" fmla="*/ 66675 w 742400"/>
                <a:gd name="connsiteY10" fmla="*/ 257175 h 314325"/>
                <a:gd name="connsiteX11" fmla="*/ 38100 w 742400"/>
                <a:gd name="connsiteY11" fmla="*/ 266700 h 314325"/>
                <a:gd name="connsiteX12" fmla="*/ 19050 w 742400"/>
                <a:gd name="connsiteY12" fmla="*/ 295275 h 314325"/>
                <a:gd name="connsiteX13" fmla="*/ 0 w 742400"/>
                <a:gd name="connsiteY13" fmla="*/ 314325 h 314325"/>
                <a:gd name="connsiteX0" fmla="*/ 552450 w 742400"/>
                <a:gd name="connsiteY0" fmla="*/ 0 h 314325"/>
                <a:gd name="connsiteX1" fmla="*/ 600075 w 742400"/>
                <a:gd name="connsiteY1" fmla="*/ 9525 h 314325"/>
                <a:gd name="connsiteX2" fmla="*/ 652274 w 742400"/>
                <a:gd name="connsiteY2" fmla="*/ 24091 h 314325"/>
                <a:gd name="connsiteX3" fmla="*/ 692024 w 742400"/>
                <a:gd name="connsiteY3" fmla="*/ 70031 h 314325"/>
                <a:gd name="connsiteX4" fmla="*/ 729110 w 742400"/>
                <a:gd name="connsiteY4" fmla="*/ 109816 h 314325"/>
                <a:gd name="connsiteX5" fmla="*/ 741168 w 742400"/>
                <a:gd name="connsiteY5" fmla="*/ 124826 h 314325"/>
                <a:gd name="connsiteX6" fmla="*/ 702563 w 742400"/>
                <a:gd name="connsiteY6" fmla="*/ 160240 h 314325"/>
                <a:gd name="connsiteX7" fmla="*/ 447534 w 742400"/>
                <a:gd name="connsiteY7" fmla="*/ 209550 h 314325"/>
                <a:gd name="connsiteX8" fmla="*/ 238125 w 742400"/>
                <a:gd name="connsiteY8" fmla="*/ 219075 h 314325"/>
                <a:gd name="connsiteX9" fmla="*/ 138938 w 742400"/>
                <a:gd name="connsiteY9" fmla="*/ 231956 h 314325"/>
                <a:gd name="connsiteX10" fmla="*/ 66675 w 742400"/>
                <a:gd name="connsiteY10" fmla="*/ 257175 h 314325"/>
                <a:gd name="connsiteX11" fmla="*/ 38100 w 742400"/>
                <a:gd name="connsiteY11" fmla="*/ 266700 h 314325"/>
                <a:gd name="connsiteX12" fmla="*/ 19050 w 742400"/>
                <a:gd name="connsiteY12" fmla="*/ 295275 h 314325"/>
                <a:gd name="connsiteX13" fmla="*/ 0 w 742400"/>
                <a:gd name="connsiteY13" fmla="*/ 314325 h 314325"/>
                <a:gd name="connsiteX0" fmla="*/ 552450 w 742048"/>
                <a:gd name="connsiteY0" fmla="*/ 0 h 314325"/>
                <a:gd name="connsiteX1" fmla="*/ 600075 w 742048"/>
                <a:gd name="connsiteY1" fmla="*/ 9525 h 314325"/>
                <a:gd name="connsiteX2" fmla="*/ 652274 w 742048"/>
                <a:gd name="connsiteY2" fmla="*/ 24091 h 314325"/>
                <a:gd name="connsiteX3" fmla="*/ 723522 w 742048"/>
                <a:gd name="connsiteY3" fmla="*/ 70031 h 314325"/>
                <a:gd name="connsiteX4" fmla="*/ 729110 w 742048"/>
                <a:gd name="connsiteY4" fmla="*/ 109816 h 314325"/>
                <a:gd name="connsiteX5" fmla="*/ 741168 w 742048"/>
                <a:gd name="connsiteY5" fmla="*/ 124826 h 314325"/>
                <a:gd name="connsiteX6" fmla="*/ 702563 w 742048"/>
                <a:gd name="connsiteY6" fmla="*/ 160240 h 314325"/>
                <a:gd name="connsiteX7" fmla="*/ 447534 w 742048"/>
                <a:gd name="connsiteY7" fmla="*/ 209550 h 314325"/>
                <a:gd name="connsiteX8" fmla="*/ 238125 w 742048"/>
                <a:gd name="connsiteY8" fmla="*/ 219075 h 314325"/>
                <a:gd name="connsiteX9" fmla="*/ 138938 w 742048"/>
                <a:gd name="connsiteY9" fmla="*/ 231956 h 314325"/>
                <a:gd name="connsiteX10" fmla="*/ 66675 w 742048"/>
                <a:gd name="connsiteY10" fmla="*/ 257175 h 314325"/>
                <a:gd name="connsiteX11" fmla="*/ 38100 w 742048"/>
                <a:gd name="connsiteY11" fmla="*/ 266700 h 314325"/>
                <a:gd name="connsiteX12" fmla="*/ 19050 w 742048"/>
                <a:gd name="connsiteY12" fmla="*/ 295275 h 314325"/>
                <a:gd name="connsiteX13" fmla="*/ 0 w 742048"/>
                <a:gd name="connsiteY13" fmla="*/ 314325 h 314325"/>
                <a:gd name="connsiteX0" fmla="*/ 552450 w 749564"/>
                <a:gd name="connsiteY0" fmla="*/ 0 h 314325"/>
                <a:gd name="connsiteX1" fmla="*/ 600075 w 749564"/>
                <a:gd name="connsiteY1" fmla="*/ 9525 h 314325"/>
                <a:gd name="connsiteX2" fmla="*/ 652274 w 749564"/>
                <a:gd name="connsiteY2" fmla="*/ 24091 h 314325"/>
                <a:gd name="connsiteX3" fmla="*/ 723522 w 749564"/>
                <a:gd name="connsiteY3" fmla="*/ 70031 h 314325"/>
                <a:gd name="connsiteX4" fmla="*/ 748797 w 749564"/>
                <a:gd name="connsiteY4" fmla="*/ 105332 h 314325"/>
                <a:gd name="connsiteX5" fmla="*/ 741168 w 749564"/>
                <a:gd name="connsiteY5" fmla="*/ 124826 h 314325"/>
                <a:gd name="connsiteX6" fmla="*/ 702563 w 749564"/>
                <a:gd name="connsiteY6" fmla="*/ 160240 h 314325"/>
                <a:gd name="connsiteX7" fmla="*/ 447534 w 749564"/>
                <a:gd name="connsiteY7" fmla="*/ 209550 h 314325"/>
                <a:gd name="connsiteX8" fmla="*/ 238125 w 749564"/>
                <a:gd name="connsiteY8" fmla="*/ 219075 h 314325"/>
                <a:gd name="connsiteX9" fmla="*/ 138938 w 749564"/>
                <a:gd name="connsiteY9" fmla="*/ 231956 h 314325"/>
                <a:gd name="connsiteX10" fmla="*/ 66675 w 749564"/>
                <a:gd name="connsiteY10" fmla="*/ 257175 h 314325"/>
                <a:gd name="connsiteX11" fmla="*/ 38100 w 749564"/>
                <a:gd name="connsiteY11" fmla="*/ 266700 h 314325"/>
                <a:gd name="connsiteX12" fmla="*/ 19050 w 749564"/>
                <a:gd name="connsiteY12" fmla="*/ 295275 h 314325"/>
                <a:gd name="connsiteX13" fmla="*/ 0 w 749564"/>
                <a:gd name="connsiteY13" fmla="*/ 314325 h 314325"/>
                <a:gd name="connsiteX0" fmla="*/ 552450 w 749564"/>
                <a:gd name="connsiteY0" fmla="*/ 0 h 314325"/>
                <a:gd name="connsiteX1" fmla="*/ 600075 w 749564"/>
                <a:gd name="connsiteY1" fmla="*/ 9525 h 314325"/>
                <a:gd name="connsiteX2" fmla="*/ 652274 w 749564"/>
                <a:gd name="connsiteY2" fmla="*/ 24091 h 314325"/>
                <a:gd name="connsiteX3" fmla="*/ 723522 w 749564"/>
                <a:gd name="connsiteY3" fmla="*/ 70031 h 314325"/>
                <a:gd name="connsiteX4" fmla="*/ 748797 w 749564"/>
                <a:gd name="connsiteY4" fmla="*/ 105332 h 314325"/>
                <a:gd name="connsiteX5" fmla="*/ 741168 w 749564"/>
                <a:gd name="connsiteY5" fmla="*/ 124826 h 314325"/>
                <a:gd name="connsiteX6" fmla="*/ 702563 w 749564"/>
                <a:gd name="connsiteY6" fmla="*/ 160240 h 314325"/>
                <a:gd name="connsiteX7" fmla="*/ 447534 w 749564"/>
                <a:gd name="connsiteY7" fmla="*/ 209550 h 314325"/>
                <a:gd name="connsiteX8" fmla="*/ 238125 w 749564"/>
                <a:gd name="connsiteY8" fmla="*/ 219075 h 314325"/>
                <a:gd name="connsiteX9" fmla="*/ 138938 w 749564"/>
                <a:gd name="connsiteY9" fmla="*/ 231956 h 314325"/>
                <a:gd name="connsiteX10" fmla="*/ 90299 w 749564"/>
                <a:gd name="connsiteY10" fmla="*/ 241481 h 314325"/>
                <a:gd name="connsiteX11" fmla="*/ 38100 w 749564"/>
                <a:gd name="connsiteY11" fmla="*/ 266700 h 314325"/>
                <a:gd name="connsiteX12" fmla="*/ 19050 w 749564"/>
                <a:gd name="connsiteY12" fmla="*/ 295275 h 314325"/>
                <a:gd name="connsiteX13" fmla="*/ 0 w 749564"/>
                <a:gd name="connsiteY13" fmla="*/ 314325 h 314325"/>
                <a:gd name="connsiteX0" fmla="*/ 552450 w 749564"/>
                <a:gd name="connsiteY0" fmla="*/ 0 h 314325"/>
                <a:gd name="connsiteX1" fmla="*/ 600075 w 749564"/>
                <a:gd name="connsiteY1" fmla="*/ 9525 h 314325"/>
                <a:gd name="connsiteX2" fmla="*/ 652274 w 749564"/>
                <a:gd name="connsiteY2" fmla="*/ 24091 h 314325"/>
                <a:gd name="connsiteX3" fmla="*/ 723522 w 749564"/>
                <a:gd name="connsiteY3" fmla="*/ 70031 h 314325"/>
                <a:gd name="connsiteX4" fmla="*/ 748797 w 749564"/>
                <a:gd name="connsiteY4" fmla="*/ 105332 h 314325"/>
                <a:gd name="connsiteX5" fmla="*/ 741168 w 749564"/>
                <a:gd name="connsiteY5" fmla="*/ 124826 h 314325"/>
                <a:gd name="connsiteX6" fmla="*/ 702563 w 749564"/>
                <a:gd name="connsiteY6" fmla="*/ 160240 h 314325"/>
                <a:gd name="connsiteX7" fmla="*/ 447534 w 749564"/>
                <a:gd name="connsiteY7" fmla="*/ 209550 h 314325"/>
                <a:gd name="connsiteX8" fmla="*/ 238125 w 749564"/>
                <a:gd name="connsiteY8" fmla="*/ 219075 h 314325"/>
                <a:gd name="connsiteX9" fmla="*/ 138938 w 749564"/>
                <a:gd name="connsiteY9" fmla="*/ 231956 h 314325"/>
                <a:gd name="connsiteX10" fmla="*/ 90299 w 749564"/>
                <a:gd name="connsiteY10" fmla="*/ 241481 h 314325"/>
                <a:gd name="connsiteX11" fmla="*/ 38100 w 749564"/>
                <a:gd name="connsiteY11" fmla="*/ 266700 h 314325"/>
                <a:gd name="connsiteX12" fmla="*/ 3301 w 749564"/>
                <a:gd name="connsiteY12" fmla="*/ 290791 h 314325"/>
                <a:gd name="connsiteX13" fmla="*/ 0 w 749564"/>
                <a:gd name="connsiteY13" fmla="*/ 3143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9564" h="314325">
                  <a:moveTo>
                    <a:pt x="552450" y="0"/>
                  </a:moveTo>
                  <a:cubicBezTo>
                    <a:pt x="568325" y="3175"/>
                    <a:pt x="583438" y="5510"/>
                    <a:pt x="600075" y="9525"/>
                  </a:cubicBezTo>
                  <a:cubicBezTo>
                    <a:pt x="616712" y="13540"/>
                    <a:pt x="631700" y="14007"/>
                    <a:pt x="652274" y="24091"/>
                  </a:cubicBezTo>
                  <a:cubicBezTo>
                    <a:pt x="672849" y="34175"/>
                    <a:pt x="707435" y="56491"/>
                    <a:pt x="723522" y="70031"/>
                  </a:cubicBezTo>
                  <a:cubicBezTo>
                    <a:pt x="739609" y="83571"/>
                    <a:pt x="745856" y="96200"/>
                    <a:pt x="748797" y="105332"/>
                  </a:cubicBezTo>
                  <a:cubicBezTo>
                    <a:pt x="751738" y="114464"/>
                    <a:pt x="745592" y="116422"/>
                    <a:pt x="741168" y="124826"/>
                  </a:cubicBezTo>
                  <a:cubicBezTo>
                    <a:pt x="736744" y="133230"/>
                    <a:pt x="748221" y="144998"/>
                    <a:pt x="702563" y="160240"/>
                  </a:cubicBezTo>
                  <a:cubicBezTo>
                    <a:pt x="560565" y="208873"/>
                    <a:pt x="524940" y="199744"/>
                    <a:pt x="447534" y="209550"/>
                  </a:cubicBezTo>
                  <a:cubicBezTo>
                    <a:pt x="370128" y="219356"/>
                    <a:pt x="368300" y="215900"/>
                    <a:pt x="238125" y="219075"/>
                  </a:cubicBezTo>
                  <a:cubicBezTo>
                    <a:pt x="212718" y="227544"/>
                    <a:pt x="163576" y="228222"/>
                    <a:pt x="138938" y="231956"/>
                  </a:cubicBezTo>
                  <a:cubicBezTo>
                    <a:pt x="114300" y="235690"/>
                    <a:pt x="115699" y="238306"/>
                    <a:pt x="90299" y="241481"/>
                  </a:cubicBezTo>
                  <a:cubicBezTo>
                    <a:pt x="80774" y="244656"/>
                    <a:pt x="52600" y="258482"/>
                    <a:pt x="38100" y="266700"/>
                  </a:cubicBezTo>
                  <a:cubicBezTo>
                    <a:pt x="23600" y="274918"/>
                    <a:pt x="10452" y="281852"/>
                    <a:pt x="3301" y="290791"/>
                  </a:cubicBezTo>
                  <a:cubicBezTo>
                    <a:pt x="-2309" y="297803"/>
                    <a:pt x="6350" y="307975"/>
                    <a:pt x="0" y="314325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4" name="Freihandform 1023"/>
            <p:cNvSpPr/>
            <p:nvPr/>
          </p:nvSpPr>
          <p:spPr>
            <a:xfrm>
              <a:off x="4283968" y="4768736"/>
              <a:ext cx="2415399" cy="327837"/>
            </a:xfrm>
            <a:custGeom>
              <a:avLst/>
              <a:gdLst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1984076 w 2415399"/>
                <a:gd name="connsiteY6" fmla="*/ 181155 h 327837"/>
                <a:gd name="connsiteX7" fmla="*/ 1897812 w 2415399"/>
                <a:gd name="connsiteY7" fmla="*/ 207034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94891 w 2415399"/>
                <a:gd name="connsiteY10" fmla="*/ 232913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1984076 w 2415399"/>
                <a:gd name="connsiteY6" fmla="*/ 181155 h 327837"/>
                <a:gd name="connsiteX7" fmla="*/ 1897812 w 2415399"/>
                <a:gd name="connsiteY7" fmla="*/ 207034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2165231 w 2415399"/>
                <a:gd name="connsiteY6" fmla="*/ 200207 h 327837"/>
                <a:gd name="connsiteX7" fmla="*/ 1897812 w 2415399"/>
                <a:gd name="connsiteY7" fmla="*/ 207034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2165231 w 2415399"/>
                <a:gd name="connsiteY6" fmla="*/ 200207 h 327837"/>
                <a:gd name="connsiteX7" fmla="*/ 1906438 w 2415399"/>
                <a:gd name="connsiteY7" fmla="*/ 215502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2165231 w 2415399"/>
                <a:gd name="connsiteY6" fmla="*/ 200207 h 327837"/>
                <a:gd name="connsiteX7" fmla="*/ 1906438 w 2415399"/>
                <a:gd name="connsiteY7" fmla="*/ 215502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5399" h="327837">
                  <a:moveTo>
                    <a:pt x="2389517" y="0"/>
                  </a:moveTo>
                  <a:cubicBezTo>
                    <a:pt x="2395000" y="13708"/>
                    <a:pt x="2415397" y="59066"/>
                    <a:pt x="2415397" y="77638"/>
                  </a:cubicBezTo>
                  <a:cubicBezTo>
                    <a:pt x="2415397" y="92300"/>
                    <a:pt x="2415772" y="109196"/>
                    <a:pt x="2406770" y="120770"/>
                  </a:cubicBezTo>
                  <a:cubicBezTo>
                    <a:pt x="2394040" y="137137"/>
                    <a:pt x="2375345" y="151210"/>
                    <a:pt x="2355012" y="155276"/>
                  </a:cubicBezTo>
                  <a:cubicBezTo>
                    <a:pt x="2340635" y="158151"/>
                    <a:pt x="2326104" y="160346"/>
                    <a:pt x="2311880" y="163902"/>
                  </a:cubicBezTo>
                  <a:cubicBezTo>
                    <a:pt x="2303058" y="166107"/>
                    <a:pt x="2310442" y="166478"/>
                    <a:pt x="2286000" y="172529"/>
                  </a:cubicBezTo>
                  <a:cubicBezTo>
                    <a:pt x="2261558" y="178580"/>
                    <a:pt x="2265872" y="197332"/>
                    <a:pt x="2165231" y="200207"/>
                  </a:cubicBezTo>
                  <a:cubicBezTo>
                    <a:pt x="2042210" y="241214"/>
                    <a:pt x="1963947" y="215043"/>
                    <a:pt x="1906438" y="215502"/>
                  </a:cubicBezTo>
                  <a:lnTo>
                    <a:pt x="1871932" y="215661"/>
                  </a:lnTo>
                  <a:lnTo>
                    <a:pt x="681487" y="224287"/>
                  </a:lnTo>
                  <a:cubicBezTo>
                    <a:pt x="406880" y="230338"/>
                    <a:pt x="418842" y="232228"/>
                    <a:pt x="224287" y="251965"/>
                  </a:cubicBezTo>
                  <a:cubicBezTo>
                    <a:pt x="206885" y="253730"/>
                    <a:pt x="117894" y="274908"/>
                    <a:pt x="86264" y="284672"/>
                  </a:cubicBezTo>
                  <a:cubicBezTo>
                    <a:pt x="54634" y="294436"/>
                    <a:pt x="46755" y="306468"/>
                    <a:pt x="34506" y="310551"/>
                  </a:cubicBezTo>
                  <a:cubicBezTo>
                    <a:pt x="6234" y="329399"/>
                    <a:pt x="18995" y="327804"/>
                    <a:pt x="0" y="327804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7048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960357" y="1052736"/>
            <a:ext cx="7188964" cy="2446824"/>
            <a:chOff x="935297" y="4122975"/>
            <a:chExt cx="7188964" cy="2446824"/>
          </a:xfrm>
        </p:grpSpPr>
        <p:sp>
          <p:nvSpPr>
            <p:cNvPr id="10" name="Textfeld 9"/>
            <p:cNvSpPr txBox="1"/>
            <p:nvPr/>
          </p:nvSpPr>
          <p:spPr>
            <a:xfrm>
              <a:off x="935297" y="4122975"/>
              <a:ext cx="7188964" cy="2446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baseline="30000" dirty="0"/>
                <a:t>1</a:t>
              </a:r>
              <a:r>
                <a:rPr lang="de-DE" u="sng" dirty="0"/>
                <a:t>Der Matrose</a:t>
              </a:r>
              <a:r>
                <a:rPr lang="de-DE" dirty="0"/>
                <a:t>  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geriet unversehens in eine Drift</a:t>
              </a:r>
              <a:r>
                <a:rPr lang="de-DE" dirty="0">
                  <a:uFill>
                    <a:solidFill>
                      <a:srgbClr val="92D050"/>
                    </a:solidFill>
                  </a:uFill>
                </a:rPr>
                <a:t>, 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die ihn zu einer Insel trug</a:t>
              </a:r>
              <a:r>
                <a:rPr lang="de-DE" dirty="0">
                  <a:uFill>
                    <a:solidFill>
                      <a:srgbClr val="92D050"/>
                    </a:solidFill>
                  </a:uFill>
                </a:rPr>
                <a:t>.    </a:t>
              </a:r>
              <a:r>
                <a:rPr lang="de-DE" baseline="30000" dirty="0">
                  <a:uFill>
                    <a:solidFill>
                      <a:srgbClr val="92D050"/>
                    </a:solidFill>
                  </a:uFill>
                </a:rPr>
                <a:t>2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Dort</a:t>
              </a:r>
              <a:r>
                <a:rPr lang="de-DE" dirty="0"/>
                <a:t>  </a:t>
              </a:r>
              <a:r>
                <a:rPr lang="de-DE" u="sng" dirty="0"/>
                <a:t>wurde er gefunden, gepflegt und </a:t>
              </a:r>
              <a:r>
                <a:rPr lang="de-DE" u="sng" dirty="0" smtClean="0"/>
                <a:t>gefeiert</a:t>
              </a:r>
              <a:r>
                <a:rPr lang="de-DE" dirty="0"/>
                <a:t>.</a:t>
              </a:r>
            </a:p>
            <a:p>
              <a:pPr>
                <a:lnSpc>
                  <a:spcPct val="150000"/>
                </a:lnSpc>
              </a:pPr>
              <a:r>
                <a:rPr lang="de-DE" baseline="30000" dirty="0">
                  <a:uFill>
                    <a:solidFill>
                      <a:srgbClr val="92D050"/>
                    </a:solidFill>
                  </a:uFill>
                </a:rPr>
                <a:t>3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Dem Geretteten und Gefeierten</a:t>
              </a:r>
              <a:r>
                <a:rPr lang="de-DE" dirty="0">
                  <a:uFill>
                    <a:solidFill>
                      <a:srgbClr val="92D050"/>
                    </a:solidFill>
                  </a:uFill>
                </a:rPr>
                <a:t>  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wurde ein treffliches </a:t>
              </a:r>
              <a:r>
                <a:rPr lang="de-DE" u="sng" dirty="0" smtClean="0">
                  <a:uFill>
                    <a:solidFill>
                      <a:srgbClr val="92D050"/>
                    </a:solidFill>
                  </a:uFill>
                </a:rPr>
                <a:t>Leben 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bereitet</a:t>
              </a:r>
              <a:r>
                <a:rPr lang="de-DE" dirty="0">
                  <a:uFill>
                    <a:solidFill>
                      <a:srgbClr val="92D050"/>
                    </a:solidFill>
                  </a:uFill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de-DE" baseline="30000" dirty="0">
                  <a:uFill>
                    <a:solidFill>
                      <a:srgbClr val="92D050"/>
                    </a:solidFill>
                  </a:uFill>
                </a:rPr>
                <a:t>4</a:t>
              </a:r>
              <a:r>
                <a:rPr lang="de-DE" u="sng" dirty="0">
                  <a:uFill>
                    <a:solidFill>
                      <a:srgbClr val="92D050"/>
                    </a:solidFill>
                  </a:uFill>
                </a:rPr>
                <a:t>Es</a:t>
              </a:r>
              <a:r>
                <a:rPr lang="de-DE" dirty="0">
                  <a:uFill>
                    <a:solidFill>
                      <a:srgbClr val="92D050"/>
                    </a:solidFill>
                  </a:uFill>
                </a:rPr>
                <a:t>  </a:t>
              </a:r>
              <a:r>
                <a:rPr lang="de-DE" u="sng" dirty="0"/>
                <a:t>schien ihm zu gefallen</a:t>
              </a:r>
              <a:r>
                <a:rPr lang="de-DE" dirty="0"/>
                <a:t>. </a:t>
              </a:r>
            </a:p>
            <a:p>
              <a:endParaRPr lang="de-DE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1331639" y="4562280"/>
              <a:ext cx="403474" cy="125168"/>
            </a:xfrm>
            <a:custGeom>
              <a:avLst/>
              <a:gdLst>
                <a:gd name="connsiteX0" fmla="*/ 0 w 438150"/>
                <a:gd name="connsiteY0" fmla="*/ 57150 h 66675"/>
                <a:gd name="connsiteX1" fmla="*/ 47625 w 438150"/>
                <a:gd name="connsiteY1" fmla="*/ 47625 h 66675"/>
                <a:gd name="connsiteX2" fmla="*/ 104775 w 438150"/>
                <a:gd name="connsiteY2" fmla="*/ 38100 h 66675"/>
                <a:gd name="connsiteX3" fmla="*/ 161925 w 438150"/>
                <a:gd name="connsiteY3" fmla="*/ 19050 h 66675"/>
                <a:gd name="connsiteX4" fmla="*/ 190500 w 438150"/>
                <a:gd name="connsiteY4" fmla="*/ 9525 h 66675"/>
                <a:gd name="connsiteX5" fmla="*/ 219075 w 438150"/>
                <a:gd name="connsiteY5" fmla="*/ 0 h 66675"/>
                <a:gd name="connsiteX6" fmla="*/ 333375 w 438150"/>
                <a:gd name="connsiteY6" fmla="*/ 9525 h 66675"/>
                <a:gd name="connsiteX7" fmla="*/ 419100 w 438150"/>
                <a:gd name="connsiteY7" fmla="*/ 57150 h 66675"/>
                <a:gd name="connsiteX8" fmla="*/ 438150 w 438150"/>
                <a:gd name="connsiteY8" fmla="*/ 66675 h 66675"/>
                <a:gd name="connsiteX0" fmla="*/ 0 w 438150"/>
                <a:gd name="connsiteY0" fmla="*/ 57150 h 66675"/>
                <a:gd name="connsiteX1" fmla="*/ 47625 w 438150"/>
                <a:gd name="connsiteY1" fmla="*/ 47625 h 66675"/>
                <a:gd name="connsiteX2" fmla="*/ 77866 w 438150"/>
                <a:gd name="connsiteY2" fmla="*/ 33448 h 66675"/>
                <a:gd name="connsiteX3" fmla="*/ 161925 w 438150"/>
                <a:gd name="connsiteY3" fmla="*/ 19050 h 66675"/>
                <a:gd name="connsiteX4" fmla="*/ 190500 w 438150"/>
                <a:gd name="connsiteY4" fmla="*/ 9525 h 66675"/>
                <a:gd name="connsiteX5" fmla="*/ 219075 w 438150"/>
                <a:gd name="connsiteY5" fmla="*/ 0 h 66675"/>
                <a:gd name="connsiteX6" fmla="*/ 333375 w 438150"/>
                <a:gd name="connsiteY6" fmla="*/ 9525 h 66675"/>
                <a:gd name="connsiteX7" fmla="*/ 419100 w 438150"/>
                <a:gd name="connsiteY7" fmla="*/ 57150 h 66675"/>
                <a:gd name="connsiteX8" fmla="*/ 438150 w 438150"/>
                <a:gd name="connsiteY8" fmla="*/ 66675 h 66675"/>
                <a:gd name="connsiteX0" fmla="*/ 0 w 438150"/>
                <a:gd name="connsiteY0" fmla="*/ 57150 h 66675"/>
                <a:gd name="connsiteX1" fmla="*/ 28996 w 438150"/>
                <a:gd name="connsiteY1" fmla="*/ 46074 h 66675"/>
                <a:gd name="connsiteX2" fmla="*/ 77866 w 438150"/>
                <a:gd name="connsiteY2" fmla="*/ 33448 h 66675"/>
                <a:gd name="connsiteX3" fmla="*/ 161925 w 438150"/>
                <a:gd name="connsiteY3" fmla="*/ 19050 h 66675"/>
                <a:gd name="connsiteX4" fmla="*/ 190500 w 438150"/>
                <a:gd name="connsiteY4" fmla="*/ 9525 h 66675"/>
                <a:gd name="connsiteX5" fmla="*/ 219075 w 438150"/>
                <a:gd name="connsiteY5" fmla="*/ 0 h 66675"/>
                <a:gd name="connsiteX6" fmla="*/ 333375 w 438150"/>
                <a:gd name="connsiteY6" fmla="*/ 9525 h 66675"/>
                <a:gd name="connsiteX7" fmla="*/ 419100 w 438150"/>
                <a:gd name="connsiteY7" fmla="*/ 57150 h 66675"/>
                <a:gd name="connsiteX8" fmla="*/ 438150 w 438150"/>
                <a:gd name="connsiteY8" fmla="*/ 66675 h 66675"/>
                <a:gd name="connsiteX0" fmla="*/ 0 w 438150"/>
                <a:gd name="connsiteY0" fmla="*/ 57150 h 66675"/>
                <a:gd name="connsiteX1" fmla="*/ 28996 w 438150"/>
                <a:gd name="connsiteY1" fmla="*/ 46074 h 66675"/>
                <a:gd name="connsiteX2" fmla="*/ 77866 w 438150"/>
                <a:gd name="connsiteY2" fmla="*/ 33448 h 66675"/>
                <a:gd name="connsiteX3" fmla="*/ 161925 w 438150"/>
                <a:gd name="connsiteY3" fmla="*/ 19050 h 66675"/>
                <a:gd name="connsiteX4" fmla="*/ 148704 w 438150"/>
                <a:gd name="connsiteY4" fmla="*/ 7173 h 66675"/>
                <a:gd name="connsiteX5" fmla="*/ 190500 w 438150"/>
                <a:gd name="connsiteY5" fmla="*/ 9525 h 66675"/>
                <a:gd name="connsiteX6" fmla="*/ 219075 w 438150"/>
                <a:gd name="connsiteY6" fmla="*/ 0 h 66675"/>
                <a:gd name="connsiteX7" fmla="*/ 333375 w 438150"/>
                <a:gd name="connsiteY7" fmla="*/ 9525 h 66675"/>
                <a:gd name="connsiteX8" fmla="*/ 419100 w 438150"/>
                <a:gd name="connsiteY8" fmla="*/ 57150 h 66675"/>
                <a:gd name="connsiteX9" fmla="*/ 438150 w 438150"/>
                <a:gd name="connsiteY9" fmla="*/ 66675 h 66675"/>
                <a:gd name="connsiteX0" fmla="*/ 0 w 438150"/>
                <a:gd name="connsiteY0" fmla="*/ 57414 h 66939"/>
                <a:gd name="connsiteX1" fmla="*/ 28996 w 438150"/>
                <a:gd name="connsiteY1" fmla="*/ 46338 h 66939"/>
                <a:gd name="connsiteX2" fmla="*/ 77866 w 438150"/>
                <a:gd name="connsiteY2" fmla="*/ 33712 h 66939"/>
                <a:gd name="connsiteX3" fmla="*/ 161925 w 438150"/>
                <a:gd name="connsiteY3" fmla="*/ 19314 h 66939"/>
                <a:gd name="connsiteX4" fmla="*/ 148704 w 438150"/>
                <a:gd name="connsiteY4" fmla="*/ 7437 h 66939"/>
                <a:gd name="connsiteX5" fmla="*/ 176011 w 438150"/>
                <a:gd name="connsiteY5" fmla="*/ 3070 h 66939"/>
                <a:gd name="connsiteX6" fmla="*/ 219075 w 438150"/>
                <a:gd name="connsiteY6" fmla="*/ 264 h 66939"/>
                <a:gd name="connsiteX7" fmla="*/ 333375 w 438150"/>
                <a:gd name="connsiteY7" fmla="*/ 9789 h 66939"/>
                <a:gd name="connsiteX8" fmla="*/ 419100 w 438150"/>
                <a:gd name="connsiteY8" fmla="*/ 57414 h 66939"/>
                <a:gd name="connsiteX9" fmla="*/ 438150 w 438150"/>
                <a:gd name="connsiteY9" fmla="*/ 66939 h 66939"/>
                <a:gd name="connsiteX0" fmla="*/ 0 w 438150"/>
                <a:gd name="connsiteY0" fmla="*/ 57414 h 66939"/>
                <a:gd name="connsiteX1" fmla="*/ 28996 w 438150"/>
                <a:gd name="connsiteY1" fmla="*/ 46338 h 66939"/>
                <a:gd name="connsiteX2" fmla="*/ 77866 w 438150"/>
                <a:gd name="connsiteY2" fmla="*/ 33712 h 66939"/>
                <a:gd name="connsiteX3" fmla="*/ 101898 w 438150"/>
                <a:gd name="connsiteY3" fmla="*/ 19314 h 66939"/>
                <a:gd name="connsiteX4" fmla="*/ 148704 w 438150"/>
                <a:gd name="connsiteY4" fmla="*/ 7437 h 66939"/>
                <a:gd name="connsiteX5" fmla="*/ 176011 w 438150"/>
                <a:gd name="connsiteY5" fmla="*/ 3070 h 66939"/>
                <a:gd name="connsiteX6" fmla="*/ 219075 w 438150"/>
                <a:gd name="connsiteY6" fmla="*/ 264 h 66939"/>
                <a:gd name="connsiteX7" fmla="*/ 333375 w 438150"/>
                <a:gd name="connsiteY7" fmla="*/ 9789 h 66939"/>
                <a:gd name="connsiteX8" fmla="*/ 419100 w 438150"/>
                <a:gd name="connsiteY8" fmla="*/ 57414 h 66939"/>
                <a:gd name="connsiteX9" fmla="*/ 438150 w 438150"/>
                <a:gd name="connsiteY9" fmla="*/ 66939 h 66939"/>
                <a:gd name="connsiteX0" fmla="*/ 0 w 438150"/>
                <a:gd name="connsiteY0" fmla="*/ 57414 h 66939"/>
                <a:gd name="connsiteX1" fmla="*/ 28996 w 438150"/>
                <a:gd name="connsiteY1" fmla="*/ 46338 h 66939"/>
                <a:gd name="connsiteX2" fmla="*/ 67516 w 438150"/>
                <a:gd name="connsiteY2" fmla="*/ 31645 h 66939"/>
                <a:gd name="connsiteX3" fmla="*/ 101898 w 438150"/>
                <a:gd name="connsiteY3" fmla="*/ 19314 h 66939"/>
                <a:gd name="connsiteX4" fmla="*/ 148704 w 438150"/>
                <a:gd name="connsiteY4" fmla="*/ 7437 h 66939"/>
                <a:gd name="connsiteX5" fmla="*/ 176011 w 438150"/>
                <a:gd name="connsiteY5" fmla="*/ 3070 h 66939"/>
                <a:gd name="connsiteX6" fmla="*/ 219075 w 438150"/>
                <a:gd name="connsiteY6" fmla="*/ 264 h 66939"/>
                <a:gd name="connsiteX7" fmla="*/ 333375 w 438150"/>
                <a:gd name="connsiteY7" fmla="*/ 9789 h 66939"/>
                <a:gd name="connsiteX8" fmla="*/ 419100 w 438150"/>
                <a:gd name="connsiteY8" fmla="*/ 57414 h 66939"/>
                <a:gd name="connsiteX9" fmla="*/ 438150 w 438150"/>
                <a:gd name="connsiteY9" fmla="*/ 66939 h 66939"/>
                <a:gd name="connsiteX0" fmla="*/ 0 w 438150"/>
                <a:gd name="connsiteY0" fmla="*/ 59217 h 68742"/>
                <a:gd name="connsiteX1" fmla="*/ 28996 w 438150"/>
                <a:gd name="connsiteY1" fmla="*/ 48141 h 68742"/>
                <a:gd name="connsiteX2" fmla="*/ 67516 w 438150"/>
                <a:gd name="connsiteY2" fmla="*/ 33448 h 68742"/>
                <a:gd name="connsiteX3" fmla="*/ 101898 w 438150"/>
                <a:gd name="connsiteY3" fmla="*/ 21117 h 68742"/>
                <a:gd name="connsiteX4" fmla="*/ 148704 w 438150"/>
                <a:gd name="connsiteY4" fmla="*/ 9240 h 68742"/>
                <a:gd name="connsiteX5" fmla="*/ 176011 w 438150"/>
                <a:gd name="connsiteY5" fmla="*/ 4873 h 68742"/>
                <a:gd name="connsiteX6" fmla="*/ 219075 w 438150"/>
                <a:gd name="connsiteY6" fmla="*/ 2067 h 68742"/>
                <a:gd name="connsiteX7" fmla="*/ 362353 w 438150"/>
                <a:gd name="connsiteY7" fmla="*/ 37952 h 68742"/>
                <a:gd name="connsiteX8" fmla="*/ 419100 w 438150"/>
                <a:gd name="connsiteY8" fmla="*/ 59217 h 68742"/>
                <a:gd name="connsiteX9" fmla="*/ 438150 w 438150"/>
                <a:gd name="connsiteY9" fmla="*/ 68742 h 68742"/>
                <a:gd name="connsiteX0" fmla="*/ 0 w 438150"/>
                <a:gd name="connsiteY0" fmla="*/ 59217 h 68742"/>
                <a:gd name="connsiteX1" fmla="*/ 28996 w 438150"/>
                <a:gd name="connsiteY1" fmla="*/ 48141 h 68742"/>
                <a:gd name="connsiteX2" fmla="*/ 67516 w 438150"/>
                <a:gd name="connsiteY2" fmla="*/ 33448 h 68742"/>
                <a:gd name="connsiteX3" fmla="*/ 101898 w 438150"/>
                <a:gd name="connsiteY3" fmla="*/ 21117 h 68742"/>
                <a:gd name="connsiteX4" fmla="*/ 148704 w 438150"/>
                <a:gd name="connsiteY4" fmla="*/ 9240 h 68742"/>
                <a:gd name="connsiteX5" fmla="*/ 176011 w 438150"/>
                <a:gd name="connsiteY5" fmla="*/ 4873 h 68742"/>
                <a:gd name="connsiteX6" fmla="*/ 219075 w 438150"/>
                <a:gd name="connsiteY6" fmla="*/ 2067 h 68742"/>
                <a:gd name="connsiteX7" fmla="*/ 362353 w 438150"/>
                <a:gd name="connsiteY7" fmla="*/ 37952 h 68742"/>
                <a:gd name="connsiteX8" fmla="*/ 419100 w 438150"/>
                <a:gd name="connsiteY8" fmla="*/ 59217 h 68742"/>
                <a:gd name="connsiteX9" fmla="*/ 438150 w 438150"/>
                <a:gd name="connsiteY9" fmla="*/ 68742 h 68742"/>
                <a:gd name="connsiteX0" fmla="*/ 0 w 438150"/>
                <a:gd name="connsiteY0" fmla="*/ 57132 h 66657"/>
                <a:gd name="connsiteX1" fmla="*/ 28996 w 438150"/>
                <a:gd name="connsiteY1" fmla="*/ 46056 h 66657"/>
                <a:gd name="connsiteX2" fmla="*/ 67516 w 438150"/>
                <a:gd name="connsiteY2" fmla="*/ 31363 h 66657"/>
                <a:gd name="connsiteX3" fmla="*/ 101898 w 438150"/>
                <a:gd name="connsiteY3" fmla="*/ 19032 h 66657"/>
                <a:gd name="connsiteX4" fmla="*/ 148704 w 438150"/>
                <a:gd name="connsiteY4" fmla="*/ 7155 h 66657"/>
                <a:gd name="connsiteX5" fmla="*/ 176011 w 438150"/>
                <a:gd name="connsiteY5" fmla="*/ 2788 h 66657"/>
                <a:gd name="connsiteX6" fmla="*/ 285312 w 438150"/>
                <a:gd name="connsiteY6" fmla="*/ 2566 h 66657"/>
                <a:gd name="connsiteX7" fmla="*/ 362353 w 438150"/>
                <a:gd name="connsiteY7" fmla="*/ 35867 h 66657"/>
                <a:gd name="connsiteX8" fmla="*/ 419100 w 438150"/>
                <a:gd name="connsiteY8" fmla="*/ 57132 h 66657"/>
                <a:gd name="connsiteX9" fmla="*/ 438150 w 438150"/>
                <a:gd name="connsiteY9" fmla="*/ 66657 h 66657"/>
                <a:gd name="connsiteX0" fmla="*/ 0 w 438150"/>
                <a:gd name="connsiteY0" fmla="*/ 56789 h 66314"/>
                <a:gd name="connsiteX1" fmla="*/ 28996 w 438150"/>
                <a:gd name="connsiteY1" fmla="*/ 45713 h 66314"/>
                <a:gd name="connsiteX2" fmla="*/ 67516 w 438150"/>
                <a:gd name="connsiteY2" fmla="*/ 31020 h 66314"/>
                <a:gd name="connsiteX3" fmla="*/ 101898 w 438150"/>
                <a:gd name="connsiteY3" fmla="*/ 18689 h 66314"/>
                <a:gd name="connsiteX4" fmla="*/ 148704 w 438150"/>
                <a:gd name="connsiteY4" fmla="*/ 6812 h 66314"/>
                <a:gd name="connsiteX5" fmla="*/ 176011 w 438150"/>
                <a:gd name="connsiteY5" fmla="*/ 2445 h 66314"/>
                <a:gd name="connsiteX6" fmla="*/ 285312 w 438150"/>
                <a:gd name="connsiteY6" fmla="*/ 2223 h 66314"/>
                <a:gd name="connsiteX7" fmla="*/ 376842 w 438150"/>
                <a:gd name="connsiteY7" fmla="*/ 30872 h 66314"/>
                <a:gd name="connsiteX8" fmla="*/ 419100 w 438150"/>
                <a:gd name="connsiteY8" fmla="*/ 56789 h 66314"/>
                <a:gd name="connsiteX9" fmla="*/ 438150 w 438150"/>
                <a:gd name="connsiteY9" fmla="*/ 66314 h 66314"/>
                <a:gd name="connsiteX0" fmla="*/ 0 w 438500"/>
                <a:gd name="connsiteY0" fmla="*/ 56789 h 66314"/>
                <a:gd name="connsiteX1" fmla="*/ 28996 w 438500"/>
                <a:gd name="connsiteY1" fmla="*/ 45713 h 66314"/>
                <a:gd name="connsiteX2" fmla="*/ 67516 w 438500"/>
                <a:gd name="connsiteY2" fmla="*/ 31020 h 66314"/>
                <a:gd name="connsiteX3" fmla="*/ 101898 w 438500"/>
                <a:gd name="connsiteY3" fmla="*/ 18689 h 66314"/>
                <a:gd name="connsiteX4" fmla="*/ 148704 w 438500"/>
                <a:gd name="connsiteY4" fmla="*/ 6812 h 66314"/>
                <a:gd name="connsiteX5" fmla="*/ 176011 w 438500"/>
                <a:gd name="connsiteY5" fmla="*/ 2445 h 66314"/>
                <a:gd name="connsiteX6" fmla="*/ 285312 w 438500"/>
                <a:gd name="connsiteY6" fmla="*/ 2223 h 66314"/>
                <a:gd name="connsiteX7" fmla="*/ 376842 w 438500"/>
                <a:gd name="connsiteY7" fmla="*/ 30872 h 66314"/>
                <a:gd name="connsiteX8" fmla="*/ 419100 w 438500"/>
                <a:gd name="connsiteY8" fmla="*/ 56789 h 66314"/>
                <a:gd name="connsiteX9" fmla="*/ 436420 w 438500"/>
                <a:gd name="connsiteY9" fmla="*/ 54880 h 66314"/>
                <a:gd name="connsiteX10" fmla="*/ 438150 w 438500"/>
                <a:gd name="connsiteY10" fmla="*/ 66314 h 66314"/>
                <a:gd name="connsiteX0" fmla="*/ 0 w 438500"/>
                <a:gd name="connsiteY0" fmla="*/ 56789 h 66314"/>
                <a:gd name="connsiteX1" fmla="*/ 28996 w 438500"/>
                <a:gd name="connsiteY1" fmla="*/ 45713 h 66314"/>
                <a:gd name="connsiteX2" fmla="*/ 67516 w 438500"/>
                <a:gd name="connsiteY2" fmla="*/ 31020 h 66314"/>
                <a:gd name="connsiteX3" fmla="*/ 101898 w 438500"/>
                <a:gd name="connsiteY3" fmla="*/ 18689 h 66314"/>
                <a:gd name="connsiteX4" fmla="*/ 148704 w 438500"/>
                <a:gd name="connsiteY4" fmla="*/ 6812 h 66314"/>
                <a:gd name="connsiteX5" fmla="*/ 176011 w 438500"/>
                <a:gd name="connsiteY5" fmla="*/ 2445 h 66314"/>
                <a:gd name="connsiteX6" fmla="*/ 285312 w 438500"/>
                <a:gd name="connsiteY6" fmla="*/ 2223 h 66314"/>
                <a:gd name="connsiteX7" fmla="*/ 376842 w 438500"/>
                <a:gd name="connsiteY7" fmla="*/ 30872 h 66314"/>
                <a:gd name="connsiteX8" fmla="*/ 406681 w 438500"/>
                <a:gd name="connsiteY8" fmla="*/ 41800 h 66314"/>
                <a:gd name="connsiteX9" fmla="*/ 436420 w 438500"/>
                <a:gd name="connsiteY9" fmla="*/ 54880 h 66314"/>
                <a:gd name="connsiteX10" fmla="*/ 438150 w 438500"/>
                <a:gd name="connsiteY10" fmla="*/ 66314 h 66314"/>
                <a:gd name="connsiteX0" fmla="*/ 0 w 450569"/>
                <a:gd name="connsiteY0" fmla="*/ 56789 h 60112"/>
                <a:gd name="connsiteX1" fmla="*/ 28996 w 450569"/>
                <a:gd name="connsiteY1" fmla="*/ 45713 h 60112"/>
                <a:gd name="connsiteX2" fmla="*/ 67516 w 450569"/>
                <a:gd name="connsiteY2" fmla="*/ 31020 h 60112"/>
                <a:gd name="connsiteX3" fmla="*/ 101898 w 450569"/>
                <a:gd name="connsiteY3" fmla="*/ 18689 h 60112"/>
                <a:gd name="connsiteX4" fmla="*/ 148704 w 450569"/>
                <a:gd name="connsiteY4" fmla="*/ 6812 h 60112"/>
                <a:gd name="connsiteX5" fmla="*/ 176011 w 450569"/>
                <a:gd name="connsiteY5" fmla="*/ 2445 h 60112"/>
                <a:gd name="connsiteX6" fmla="*/ 285312 w 450569"/>
                <a:gd name="connsiteY6" fmla="*/ 2223 h 60112"/>
                <a:gd name="connsiteX7" fmla="*/ 376842 w 450569"/>
                <a:gd name="connsiteY7" fmla="*/ 30872 h 60112"/>
                <a:gd name="connsiteX8" fmla="*/ 406681 w 450569"/>
                <a:gd name="connsiteY8" fmla="*/ 41800 h 60112"/>
                <a:gd name="connsiteX9" fmla="*/ 436420 w 450569"/>
                <a:gd name="connsiteY9" fmla="*/ 54880 h 60112"/>
                <a:gd name="connsiteX10" fmla="*/ 450569 w 450569"/>
                <a:gd name="connsiteY10" fmla="*/ 60112 h 60112"/>
                <a:gd name="connsiteX0" fmla="*/ 0 w 450569"/>
                <a:gd name="connsiteY0" fmla="*/ 56789 h 60112"/>
                <a:gd name="connsiteX1" fmla="*/ 28996 w 450569"/>
                <a:gd name="connsiteY1" fmla="*/ 45713 h 60112"/>
                <a:gd name="connsiteX2" fmla="*/ 67516 w 450569"/>
                <a:gd name="connsiteY2" fmla="*/ 31020 h 60112"/>
                <a:gd name="connsiteX3" fmla="*/ 101898 w 450569"/>
                <a:gd name="connsiteY3" fmla="*/ 18689 h 60112"/>
                <a:gd name="connsiteX4" fmla="*/ 148704 w 450569"/>
                <a:gd name="connsiteY4" fmla="*/ 6812 h 60112"/>
                <a:gd name="connsiteX5" fmla="*/ 176011 w 450569"/>
                <a:gd name="connsiteY5" fmla="*/ 2445 h 60112"/>
                <a:gd name="connsiteX6" fmla="*/ 285312 w 450569"/>
                <a:gd name="connsiteY6" fmla="*/ 2223 h 60112"/>
                <a:gd name="connsiteX7" fmla="*/ 376842 w 450569"/>
                <a:gd name="connsiteY7" fmla="*/ 30872 h 60112"/>
                <a:gd name="connsiteX8" fmla="*/ 406681 w 450569"/>
                <a:gd name="connsiteY8" fmla="*/ 41800 h 60112"/>
                <a:gd name="connsiteX9" fmla="*/ 426071 w 450569"/>
                <a:gd name="connsiteY9" fmla="*/ 47644 h 60112"/>
                <a:gd name="connsiteX10" fmla="*/ 450569 w 450569"/>
                <a:gd name="connsiteY10" fmla="*/ 60112 h 60112"/>
                <a:gd name="connsiteX0" fmla="*/ 0 w 450569"/>
                <a:gd name="connsiteY0" fmla="*/ 56789 h 60112"/>
                <a:gd name="connsiteX1" fmla="*/ 28996 w 450569"/>
                <a:gd name="connsiteY1" fmla="*/ 45713 h 60112"/>
                <a:gd name="connsiteX2" fmla="*/ 67516 w 450569"/>
                <a:gd name="connsiteY2" fmla="*/ 31020 h 60112"/>
                <a:gd name="connsiteX3" fmla="*/ 101898 w 450569"/>
                <a:gd name="connsiteY3" fmla="*/ 18689 h 60112"/>
                <a:gd name="connsiteX4" fmla="*/ 148704 w 450569"/>
                <a:gd name="connsiteY4" fmla="*/ 6812 h 60112"/>
                <a:gd name="connsiteX5" fmla="*/ 176011 w 450569"/>
                <a:gd name="connsiteY5" fmla="*/ 2445 h 60112"/>
                <a:gd name="connsiteX6" fmla="*/ 285312 w 450569"/>
                <a:gd name="connsiteY6" fmla="*/ 2223 h 60112"/>
                <a:gd name="connsiteX7" fmla="*/ 376842 w 450569"/>
                <a:gd name="connsiteY7" fmla="*/ 30872 h 60112"/>
                <a:gd name="connsiteX8" fmla="*/ 404611 w 450569"/>
                <a:gd name="connsiteY8" fmla="*/ 32497 h 60112"/>
                <a:gd name="connsiteX9" fmla="*/ 426071 w 450569"/>
                <a:gd name="connsiteY9" fmla="*/ 47644 h 60112"/>
                <a:gd name="connsiteX10" fmla="*/ 450569 w 450569"/>
                <a:gd name="connsiteY10" fmla="*/ 60112 h 60112"/>
                <a:gd name="connsiteX0" fmla="*/ 0 w 450569"/>
                <a:gd name="connsiteY0" fmla="*/ 55758 h 59081"/>
                <a:gd name="connsiteX1" fmla="*/ 28996 w 450569"/>
                <a:gd name="connsiteY1" fmla="*/ 44682 h 59081"/>
                <a:gd name="connsiteX2" fmla="*/ 67516 w 450569"/>
                <a:gd name="connsiteY2" fmla="*/ 29989 h 59081"/>
                <a:gd name="connsiteX3" fmla="*/ 101898 w 450569"/>
                <a:gd name="connsiteY3" fmla="*/ 17658 h 59081"/>
                <a:gd name="connsiteX4" fmla="*/ 148704 w 450569"/>
                <a:gd name="connsiteY4" fmla="*/ 5781 h 59081"/>
                <a:gd name="connsiteX5" fmla="*/ 176011 w 450569"/>
                <a:gd name="connsiteY5" fmla="*/ 1414 h 59081"/>
                <a:gd name="connsiteX6" fmla="*/ 285312 w 450569"/>
                <a:gd name="connsiteY6" fmla="*/ 1192 h 59081"/>
                <a:gd name="connsiteX7" fmla="*/ 364423 w 450569"/>
                <a:gd name="connsiteY7" fmla="*/ 15886 h 59081"/>
                <a:gd name="connsiteX8" fmla="*/ 404611 w 450569"/>
                <a:gd name="connsiteY8" fmla="*/ 31466 h 59081"/>
                <a:gd name="connsiteX9" fmla="*/ 426071 w 450569"/>
                <a:gd name="connsiteY9" fmla="*/ 46613 h 59081"/>
                <a:gd name="connsiteX10" fmla="*/ 450569 w 450569"/>
                <a:gd name="connsiteY10" fmla="*/ 59081 h 59081"/>
                <a:gd name="connsiteX0" fmla="*/ 0 w 450569"/>
                <a:gd name="connsiteY0" fmla="*/ 56030 h 59353"/>
                <a:gd name="connsiteX1" fmla="*/ 28996 w 450569"/>
                <a:gd name="connsiteY1" fmla="*/ 44954 h 59353"/>
                <a:gd name="connsiteX2" fmla="*/ 67516 w 450569"/>
                <a:gd name="connsiteY2" fmla="*/ 30261 h 59353"/>
                <a:gd name="connsiteX3" fmla="*/ 101898 w 450569"/>
                <a:gd name="connsiteY3" fmla="*/ 17930 h 59353"/>
                <a:gd name="connsiteX4" fmla="*/ 128005 w 450569"/>
                <a:gd name="connsiteY4" fmla="*/ 11738 h 59353"/>
                <a:gd name="connsiteX5" fmla="*/ 176011 w 450569"/>
                <a:gd name="connsiteY5" fmla="*/ 1686 h 59353"/>
                <a:gd name="connsiteX6" fmla="*/ 285312 w 450569"/>
                <a:gd name="connsiteY6" fmla="*/ 1464 h 59353"/>
                <a:gd name="connsiteX7" fmla="*/ 364423 w 450569"/>
                <a:gd name="connsiteY7" fmla="*/ 16158 h 59353"/>
                <a:gd name="connsiteX8" fmla="*/ 404611 w 450569"/>
                <a:gd name="connsiteY8" fmla="*/ 31738 h 59353"/>
                <a:gd name="connsiteX9" fmla="*/ 426071 w 450569"/>
                <a:gd name="connsiteY9" fmla="*/ 46885 h 59353"/>
                <a:gd name="connsiteX10" fmla="*/ 450569 w 450569"/>
                <a:gd name="connsiteY10" fmla="*/ 59353 h 59353"/>
                <a:gd name="connsiteX0" fmla="*/ 0 w 450569"/>
                <a:gd name="connsiteY0" fmla="*/ 55850 h 59173"/>
                <a:gd name="connsiteX1" fmla="*/ 28996 w 450569"/>
                <a:gd name="connsiteY1" fmla="*/ 44774 h 59173"/>
                <a:gd name="connsiteX2" fmla="*/ 67516 w 450569"/>
                <a:gd name="connsiteY2" fmla="*/ 30081 h 59173"/>
                <a:gd name="connsiteX3" fmla="*/ 101898 w 450569"/>
                <a:gd name="connsiteY3" fmla="*/ 17750 h 59173"/>
                <a:gd name="connsiteX4" fmla="*/ 132145 w 450569"/>
                <a:gd name="connsiteY4" fmla="*/ 7940 h 59173"/>
                <a:gd name="connsiteX5" fmla="*/ 176011 w 450569"/>
                <a:gd name="connsiteY5" fmla="*/ 1506 h 59173"/>
                <a:gd name="connsiteX6" fmla="*/ 285312 w 450569"/>
                <a:gd name="connsiteY6" fmla="*/ 1284 h 59173"/>
                <a:gd name="connsiteX7" fmla="*/ 364423 w 450569"/>
                <a:gd name="connsiteY7" fmla="*/ 15978 h 59173"/>
                <a:gd name="connsiteX8" fmla="*/ 404611 w 450569"/>
                <a:gd name="connsiteY8" fmla="*/ 31558 h 59173"/>
                <a:gd name="connsiteX9" fmla="*/ 426071 w 450569"/>
                <a:gd name="connsiteY9" fmla="*/ 46705 h 59173"/>
                <a:gd name="connsiteX10" fmla="*/ 450569 w 450569"/>
                <a:gd name="connsiteY10" fmla="*/ 59173 h 59173"/>
                <a:gd name="connsiteX0" fmla="*/ 0 w 450569"/>
                <a:gd name="connsiteY0" fmla="*/ 54443 h 57766"/>
                <a:gd name="connsiteX1" fmla="*/ 28996 w 450569"/>
                <a:gd name="connsiteY1" fmla="*/ 43367 h 57766"/>
                <a:gd name="connsiteX2" fmla="*/ 67516 w 450569"/>
                <a:gd name="connsiteY2" fmla="*/ 28674 h 57766"/>
                <a:gd name="connsiteX3" fmla="*/ 101898 w 450569"/>
                <a:gd name="connsiteY3" fmla="*/ 16343 h 57766"/>
                <a:gd name="connsiteX4" fmla="*/ 132145 w 450569"/>
                <a:gd name="connsiteY4" fmla="*/ 6533 h 57766"/>
                <a:gd name="connsiteX5" fmla="*/ 176011 w 450569"/>
                <a:gd name="connsiteY5" fmla="*/ 99 h 57766"/>
                <a:gd name="connsiteX6" fmla="*/ 316361 w 450569"/>
                <a:gd name="connsiteY6" fmla="*/ 3495 h 57766"/>
                <a:gd name="connsiteX7" fmla="*/ 364423 w 450569"/>
                <a:gd name="connsiteY7" fmla="*/ 14571 h 57766"/>
                <a:gd name="connsiteX8" fmla="*/ 404611 w 450569"/>
                <a:gd name="connsiteY8" fmla="*/ 30151 h 57766"/>
                <a:gd name="connsiteX9" fmla="*/ 426071 w 450569"/>
                <a:gd name="connsiteY9" fmla="*/ 45298 h 57766"/>
                <a:gd name="connsiteX10" fmla="*/ 450569 w 450569"/>
                <a:gd name="connsiteY10" fmla="*/ 57766 h 57766"/>
                <a:gd name="connsiteX0" fmla="*/ 0 w 450569"/>
                <a:gd name="connsiteY0" fmla="*/ 54443 h 57766"/>
                <a:gd name="connsiteX1" fmla="*/ 28996 w 450569"/>
                <a:gd name="connsiteY1" fmla="*/ 43367 h 57766"/>
                <a:gd name="connsiteX2" fmla="*/ 67516 w 450569"/>
                <a:gd name="connsiteY2" fmla="*/ 28674 h 57766"/>
                <a:gd name="connsiteX3" fmla="*/ 101898 w 450569"/>
                <a:gd name="connsiteY3" fmla="*/ 16343 h 57766"/>
                <a:gd name="connsiteX4" fmla="*/ 132145 w 450569"/>
                <a:gd name="connsiteY4" fmla="*/ 6533 h 57766"/>
                <a:gd name="connsiteX5" fmla="*/ 221549 w 450569"/>
                <a:gd name="connsiteY5" fmla="*/ 99 h 57766"/>
                <a:gd name="connsiteX6" fmla="*/ 316361 w 450569"/>
                <a:gd name="connsiteY6" fmla="*/ 3495 h 57766"/>
                <a:gd name="connsiteX7" fmla="*/ 364423 w 450569"/>
                <a:gd name="connsiteY7" fmla="*/ 14571 h 57766"/>
                <a:gd name="connsiteX8" fmla="*/ 404611 w 450569"/>
                <a:gd name="connsiteY8" fmla="*/ 30151 h 57766"/>
                <a:gd name="connsiteX9" fmla="*/ 426071 w 450569"/>
                <a:gd name="connsiteY9" fmla="*/ 45298 h 57766"/>
                <a:gd name="connsiteX10" fmla="*/ 450569 w 450569"/>
                <a:gd name="connsiteY10" fmla="*/ 57766 h 57766"/>
                <a:gd name="connsiteX0" fmla="*/ 0 w 450569"/>
                <a:gd name="connsiteY0" fmla="*/ 54360 h 57683"/>
                <a:gd name="connsiteX1" fmla="*/ 28996 w 450569"/>
                <a:gd name="connsiteY1" fmla="*/ 43284 h 57683"/>
                <a:gd name="connsiteX2" fmla="*/ 67516 w 450569"/>
                <a:gd name="connsiteY2" fmla="*/ 28591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26071 w 450569"/>
                <a:gd name="connsiteY9" fmla="*/ 45215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8996 w 450569"/>
                <a:gd name="connsiteY1" fmla="*/ 43284 h 57683"/>
                <a:gd name="connsiteX2" fmla="*/ 67516 w 450569"/>
                <a:gd name="connsiteY2" fmla="*/ 28591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67516 w 450569"/>
                <a:gd name="connsiteY2" fmla="*/ 28591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65446 w 450569"/>
                <a:gd name="connsiteY2" fmla="*/ 26524 h 57683"/>
                <a:gd name="connsiteX3" fmla="*/ 101898 w 450569"/>
                <a:gd name="connsiteY3" fmla="*/ 16260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65446 w 450569"/>
                <a:gd name="connsiteY2" fmla="*/ 26524 h 57683"/>
                <a:gd name="connsiteX3" fmla="*/ 95688 w 450569"/>
                <a:gd name="connsiteY3" fmla="*/ 12642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  <a:gd name="connsiteX0" fmla="*/ 0 w 450569"/>
                <a:gd name="connsiteY0" fmla="*/ 54360 h 57683"/>
                <a:gd name="connsiteX1" fmla="*/ 24856 w 450569"/>
                <a:gd name="connsiteY1" fmla="*/ 41733 h 57683"/>
                <a:gd name="connsiteX2" fmla="*/ 57166 w 450569"/>
                <a:gd name="connsiteY2" fmla="*/ 25490 h 57683"/>
                <a:gd name="connsiteX3" fmla="*/ 95688 w 450569"/>
                <a:gd name="connsiteY3" fmla="*/ 12642 h 57683"/>
                <a:gd name="connsiteX4" fmla="*/ 146634 w 450569"/>
                <a:gd name="connsiteY4" fmla="*/ 4383 h 57683"/>
                <a:gd name="connsiteX5" fmla="*/ 221549 w 450569"/>
                <a:gd name="connsiteY5" fmla="*/ 16 h 57683"/>
                <a:gd name="connsiteX6" fmla="*/ 316361 w 450569"/>
                <a:gd name="connsiteY6" fmla="*/ 3412 h 57683"/>
                <a:gd name="connsiteX7" fmla="*/ 364423 w 450569"/>
                <a:gd name="connsiteY7" fmla="*/ 14488 h 57683"/>
                <a:gd name="connsiteX8" fmla="*/ 404611 w 450569"/>
                <a:gd name="connsiteY8" fmla="*/ 30068 h 57683"/>
                <a:gd name="connsiteX9" fmla="*/ 434351 w 450569"/>
                <a:gd name="connsiteY9" fmla="*/ 44181 h 57683"/>
                <a:gd name="connsiteX10" fmla="*/ 450569 w 450569"/>
                <a:gd name="connsiteY10" fmla="*/ 57683 h 5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0569" h="57683">
                  <a:moveTo>
                    <a:pt x="0" y="54360"/>
                  </a:moveTo>
                  <a:cubicBezTo>
                    <a:pt x="15875" y="51185"/>
                    <a:pt x="15328" y="46545"/>
                    <a:pt x="24856" y="41733"/>
                  </a:cubicBezTo>
                  <a:cubicBezTo>
                    <a:pt x="34384" y="36921"/>
                    <a:pt x="45361" y="30339"/>
                    <a:pt x="57166" y="25490"/>
                  </a:cubicBezTo>
                  <a:cubicBezTo>
                    <a:pt x="68971" y="20642"/>
                    <a:pt x="80777" y="16160"/>
                    <a:pt x="95688" y="12642"/>
                  </a:cubicBezTo>
                  <a:cubicBezTo>
                    <a:pt x="110599" y="9124"/>
                    <a:pt x="129652" y="7136"/>
                    <a:pt x="146634" y="4383"/>
                  </a:cubicBezTo>
                  <a:cubicBezTo>
                    <a:pt x="151396" y="2796"/>
                    <a:pt x="193261" y="178"/>
                    <a:pt x="221549" y="16"/>
                  </a:cubicBezTo>
                  <a:cubicBezTo>
                    <a:pt x="249837" y="-146"/>
                    <a:pt x="292549" y="1000"/>
                    <a:pt x="316361" y="3412"/>
                  </a:cubicBezTo>
                  <a:cubicBezTo>
                    <a:pt x="340173" y="5824"/>
                    <a:pt x="349715" y="10045"/>
                    <a:pt x="364423" y="14488"/>
                  </a:cubicBezTo>
                  <a:cubicBezTo>
                    <a:pt x="379131" y="18931"/>
                    <a:pt x="392956" y="25119"/>
                    <a:pt x="404611" y="30068"/>
                  </a:cubicBezTo>
                  <a:cubicBezTo>
                    <a:pt x="416266" y="35017"/>
                    <a:pt x="431176" y="42594"/>
                    <a:pt x="434351" y="44181"/>
                  </a:cubicBezTo>
                  <a:cubicBezTo>
                    <a:pt x="437526" y="45768"/>
                    <a:pt x="450626" y="57328"/>
                    <a:pt x="450569" y="57683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1375073" y="5709912"/>
              <a:ext cx="720081" cy="235658"/>
            </a:xfrm>
            <a:custGeom>
              <a:avLst/>
              <a:gdLst>
                <a:gd name="connsiteX0" fmla="*/ 552450 w 714375"/>
                <a:gd name="connsiteY0" fmla="*/ 0 h 314325"/>
                <a:gd name="connsiteX1" fmla="*/ 600075 w 714375"/>
                <a:gd name="connsiteY1" fmla="*/ 9525 h 314325"/>
                <a:gd name="connsiteX2" fmla="*/ 628650 w 714375"/>
                <a:gd name="connsiteY2" fmla="*/ 28575 h 314325"/>
                <a:gd name="connsiteX3" fmla="*/ 676275 w 714375"/>
                <a:gd name="connsiteY3" fmla="*/ 85725 h 314325"/>
                <a:gd name="connsiteX4" fmla="*/ 685800 w 714375"/>
                <a:gd name="connsiteY4" fmla="*/ 114300 h 314325"/>
                <a:gd name="connsiteX5" fmla="*/ 714375 w 714375"/>
                <a:gd name="connsiteY5" fmla="*/ 171450 h 314325"/>
                <a:gd name="connsiteX6" fmla="*/ 628650 w 714375"/>
                <a:gd name="connsiteY6" fmla="*/ 209550 h 314325"/>
                <a:gd name="connsiteX7" fmla="*/ 238125 w 714375"/>
                <a:gd name="connsiteY7" fmla="*/ 219075 h 314325"/>
                <a:gd name="connsiteX8" fmla="*/ 142875 w 714375"/>
                <a:gd name="connsiteY8" fmla="*/ 247650 h 314325"/>
                <a:gd name="connsiteX9" fmla="*/ 66675 w 714375"/>
                <a:gd name="connsiteY9" fmla="*/ 257175 h 314325"/>
                <a:gd name="connsiteX10" fmla="*/ 38100 w 714375"/>
                <a:gd name="connsiteY10" fmla="*/ 266700 h 314325"/>
                <a:gd name="connsiteX11" fmla="*/ 19050 w 714375"/>
                <a:gd name="connsiteY11" fmla="*/ 295275 h 314325"/>
                <a:gd name="connsiteX12" fmla="*/ 0 w 714375"/>
                <a:gd name="connsiteY12" fmla="*/ 314325 h 314325"/>
                <a:gd name="connsiteX0" fmla="*/ 552450 w 702563"/>
                <a:gd name="connsiteY0" fmla="*/ 0 h 314325"/>
                <a:gd name="connsiteX1" fmla="*/ 600075 w 702563"/>
                <a:gd name="connsiteY1" fmla="*/ 9525 h 314325"/>
                <a:gd name="connsiteX2" fmla="*/ 628650 w 702563"/>
                <a:gd name="connsiteY2" fmla="*/ 28575 h 314325"/>
                <a:gd name="connsiteX3" fmla="*/ 676275 w 702563"/>
                <a:gd name="connsiteY3" fmla="*/ 85725 h 314325"/>
                <a:gd name="connsiteX4" fmla="*/ 685800 w 702563"/>
                <a:gd name="connsiteY4" fmla="*/ 114300 h 314325"/>
                <a:gd name="connsiteX5" fmla="*/ 702563 w 702563"/>
                <a:gd name="connsiteY5" fmla="*/ 160240 h 314325"/>
                <a:gd name="connsiteX6" fmla="*/ 628650 w 702563"/>
                <a:gd name="connsiteY6" fmla="*/ 209550 h 314325"/>
                <a:gd name="connsiteX7" fmla="*/ 238125 w 702563"/>
                <a:gd name="connsiteY7" fmla="*/ 219075 h 314325"/>
                <a:gd name="connsiteX8" fmla="*/ 142875 w 702563"/>
                <a:gd name="connsiteY8" fmla="*/ 247650 h 314325"/>
                <a:gd name="connsiteX9" fmla="*/ 66675 w 702563"/>
                <a:gd name="connsiteY9" fmla="*/ 257175 h 314325"/>
                <a:gd name="connsiteX10" fmla="*/ 38100 w 702563"/>
                <a:gd name="connsiteY10" fmla="*/ 266700 h 314325"/>
                <a:gd name="connsiteX11" fmla="*/ 19050 w 702563"/>
                <a:gd name="connsiteY11" fmla="*/ 295275 h 314325"/>
                <a:gd name="connsiteX12" fmla="*/ 0 w 702563"/>
                <a:gd name="connsiteY12" fmla="*/ 314325 h 314325"/>
                <a:gd name="connsiteX0" fmla="*/ 552450 w 702563"/>
                <a:gd name="connsiteY0" fmla="*/ 0 h 314325"/>
                <a:gd name="connsiteX1" fmla="*/ 600075 w 702563"/>
                <a:gd name="connsiteY1" fmla="*/ 9525 h 314325"/>
                <a:gd name="connsiteX2" fmla="*/ 628650 w 702563"/>
                <a:gd name="connsiteY2" fmla="*/ 28575 h 314325"/>
                <a:gd name="connsiteX3" fmla="*/ 676275 w 702563"/>
                <a:gd name="connsiteY3" fmla="*/ 85725 h 314325"/>
                <a:gd name="connsiteX4" fmla="*/ 685800 w 702563"/>
                <a:gd name="connsiteY4" fmla="*/ 114300 h 314325"/>
                <a:gd name="connsiteX5" fmla="*/ 702563 w 702563"/>
                <a:gd name="connsiteY5" fmla="*/ 160240 h 314325"/>
                <a:gd name="connsiteX6" fmla="*/ 628650 w 702563"/>
                <a:gd name="connsiteY6" fmla="*/ 209550 h 314325"/>
                <a:gd name="connsiteX7" fmla="*/ 238125 w 702563"/>
                <a:gd name="connsiteY7" fmla="*/ 219075 h 314325"/>
                <a:gd name="connsiteX8" fmla="*/ 142875 w 702563"/>
                <a:gd name="connsiteY8" fmla="*/ 247650 h 314325"/>
                <a:gd name="connsiteX9" fmla="*/ 66675 w 702563"/>
                <a:gd name="connsiteY9" fmla="*/ 257175 h 314325"/>
                <a:gd name="connsiteX10" fmla="*/ 38100 w 702563"/>
                <a:gd name="connsiteY10" fmla="*/ 266700 h 314325"/>
                <a:gd name="connsiteX11" fmla="*/ 19050 w 702563"/>
                <a:gd name="connsiteY11" fmla="*/ 295275 h 314325"/>
                <a:gd name="connsiteX12" fmla="*/ 0 w 702563"/>
                <a:gd name="connsiteY12" fmla="*/ 314325 h 314325"/>
                <a:gd name="connsiteX0" fmla="*/ 552450 w 702563"/>
                <a:gd name="connsiteY0" fmla="*/ 0 h 314325"/>
                <a:gd name="connsiteX1" fmla="*/ 600075 w 702563"/>
                <a:gd name="connsiteY1" fmla="*/ 9525 h 314325"/>
                <a:gd name="connsiteX2" fmla="*/ 628650 w 702563"/>
                <a:gd name="connsiteY2" fmla="*/ 28575 h 314325"/>
                <a:gd name="connsiteX3" fmla="*/ 676275 w 702563"/>
                <a:gd name="connsiteY3" fmla="*/ 85725 h 314325"/>
                <a:gd name="connsiteX4" fmla="*/ 685800 w 702563"/>
                <a:gd name="connsiteY4" fmla="*/ 114300 h 314325"/>
                <a:gd name="connsiteX5" fmla="*/ 702563 w 702563"/>
                <a:gd name="connsiteY5" fmla="*/ 160240 h 314325"/>
                <a:gd name="connsiteX6" fmla="*/ 447534 w 702563"/>
                <a:gd name="connsiteY6" fmla="*/ 209550 h 314325"/>
                <a:gd name="connsiteX7" fmla="*/ 238125 w 702563"/>
                <a:gd name="connsiteY7" fmla="*/ 219075 h 314325"/>
                <a:gd name="connsiteX8" fmla="*/ 142875 w 702563"/>
                <a:gd name="connsiteY8" fmla="*/ 247650 h 314325"/>
                <a:gd name="connsiteX9" fmla="*/ 66675 w 702563"/>
                <a:gd name="connsiteY9" fmla="*/ 257175 h 314325"/>
                <a:gd name="connsiteX10" fmla="*/ 38100 w 702563"/>
                <a:gd name="connsiteY10" fmla="*/ 266700 h 314325"/>
                <a:gd name="connsiteX11" fmla="*/ 19050 w 702563"/>
                <a:gd name="connsiteY11" fmla="*/ 295275 h 314325"/>
                <a:gd name="connsiteX12" fmla="*/ 0 w 702563"/>
                <a:gd name="connsiteY12" fmla="*/ 314325 h 314325"/>
                <a:gd name="connsiteX0" fmla="*/ 552450 w 729360"/>
                <a:gd name="connsiteY0" fmla="*/ 0 h 314325"/>
                <a:gd name="connsiteX1" fmla="*/ 600075 w 729360"/>
                <a:gd name="connsiteY1" fmla="*/ 9525 h 314325"/>
                <a:gd name="connsiteX2" fmla="*/ 628650 w 729360"/>
                <a:gd name="connsiteY2" fmla="*/ 28575 h 314325"/>
                <a:gd name="connsiteX3" fmla="*/ 676275 w 729360"/>
                <a:gd name="connsiteY3" fmla="*/ 85725 h 314325"/>
                <a:gd name="connsiteX4" fmla="*/ 729110 w 729360"/>
                <a:gd name="connsiteY4" fmla="*/ 109816 h 314325"/>
                <a:gd name="connsiteX5" fmla="*/ 702563 w 729360"/>
                <a:gd name="connsiteY5" fmla="*/ 160240 h 314325"/>
                <a:gd name="connsiteX6" fmla="*/ 447534 w 729360"/>
                <a:gd name="connsiteY6" fmla="*/ 209550 h 314325"/>
                <a:gd name="connsiteX7" fmla="*/ 238125 w 729360"/>
                <a:gd name="connsiteY7" fmla="*/ 219075 h 314325"/>
                <a:gd name="connsiteX8" fmla="*/ 142875 w 729360"/>
                <a:gd name="connsiteY8" fmla="*/ 247650 h 314325"/>
                <a:gd name="connsiteX9" fmla="*/ 66675 w 729360"/>
                <a:gd name="connsiteY9" fmla="*/ 257175 h 314325"/>
                <a:gd name="connsiteX10" fmla="*/ 38100 w 729360"/>
                <a:gd name="connsiteY10" fmla="*/ 266700 h 314325"/>
                <a:gd name="connsiteX11" fmla="*/ 19050 w 729360"/>
                <a:gd name="connsiteY11" fmla="*/ 295275 h 314325"/>
                <a:gd name="connsiteX12" fmla="*/ 0 w 729360"/>
                <a:gd name="connsiteY12" fmla="*/ 314325 h 314325"/>
                <a:gd name="connsiteX0" fmla="*/ 552450 w 729153"/>
                <a:gd name="connsiteY0" fmla="*/ 0 h 314325"/>
                <a:gd name="connsiteX1" fmla="*/ 600075 w 729153"/>
                <a:gd name="connsiteY1" fmla="*/ 9525 h 314325"/>
                <a:gd name="connsiteX2" fmla="*/ 628650 w 729153"/>
                <a:gd name="connsiteY2" fmla="*/ 28575 h 314325"/>
                <a:gd name="connsiteX3" fmla="*/ 692024 w 729153"/>
                <a:gd name="connsiteY3" fmla="*/ 70031 h 314325"/>
                <a:gd name="connsiteX4" fmla="*/ 729110 w 729153"/>
                <a:gd name="connsiteY4" fmla="*/ 109816 h 314325"/>
                <a:gd name="connsiteX5" fmla="*/ 702563 w 729153"/>
                <a:gd name="connsiteY5" fmla="*/ 160240 h 314325"/>
                <a:gd name="connsiteX6" fmla="*/ 447534 w 729153"/>
                <a:gd name="connsiteY6" fmla="*/ 209550 h 314325"/>
                <a:gd name="connsiteX7" fmla="*/ 238125 w 729153"/>
                <a:gd name="connsiteY7" fmla="*/ 219075 h 314325"/>
                <a:gd name="connsiteX8" fmla="*/ 142875 w 729153"/>
                <a:gd name="connsiteY8" fmla="*/ 247650 h 314325"/>
                <a:gd name="connsiteX9" fmla="*/ 66675 w 729153"/>
                <a:gd name="connsiteY9" fmla="*/ 257175 h 314325"/>
                <a:gd name="connsiteX10" fmla="*/ 38100 w 729153"/>
                <a:gd name="connsiteY10" fmla="*/ 266700 h 314325"/>
                <a:gd name="connsiteX11" fmla="*/ 19050 w 729153"/>
                <a:gd name="connsiteY11" fmla="*/ 295275 h 314325"/>
                <a:gd name="connsiteX12" fmla="*/ 0 w 729153"/>
                <a:gd name="connsiteY12" fmla="*/ 314325 h 314325"/>
                <a:gd name="connsiteX0" fmla="*/ 552450 w 742400"/>
                <a:gd name="connsiteY0" fmla="*/ 0 h 314325"/>
                <a:gd name="connsiteX1" fmla="*/ 600075 w 742400"/>
                <a:gd name="connsiteY1" fmla="*/ 9525 h 314325"/>
                <a:gd name="connsiteX2" fmla="*/ 628650 w 742400"/>
                <a:gd name="connsiteY2" fmla="*/ 28575 h 314325"/>
                <a:gd name="connsiteX3" fmla="*/ 692024 w 742400"/>
                <a:gd name="connsiteY3" fmla="*/ 70031 h 314325"/>
                <a:gd name="connsiteX4" fmla="*/ 729110 w 742400"/>
                <a:gd name="connsiteY4" fmla="*/ 109816 h 314325"/>
                <a:gd name="connsiteX5" fmla="*/ 741168 w 742400"/>
                <a:gd name="connsiteY5" fmla="*/ 124826 h 314325"/>
                <a:gd name="connsiteX6" fmla="*/ 702563 w 742400"/>
                <a:gd name="connsiteY6" fmla="*/ 160240 h 314325"/>
                <a:gd name="connsiteX7" fmla="*/ 447534 w 742400"/>
                <a:gd name="connsiteY7" fmla="*/ 209550 h 314325"/>
                <a:gd name="connsiteX8" fmla="*/ 238125 w 742400"/>
                <a:gd name="connsiteY8" fmla="*/ 219075 h 314325"/>
                <a:gd name="connsiteX9" fmla="*/ 142875 w 742400"/>
                <a:gd name="connsiteY9" fmla="*/ 247650 h 314325"/>
                <a:gd name="connsiteX10" fmla="*/ 66675 w 742400"/>
                <a:gd name="connsiteY10" fmla="*/ 257175 h 314325"/>
                <a:gd name="connsiteX11" fmla="*/ 38100 w 742400"/>
                <a:gd name="connsiteY11" fmla="*/ 266700 h 314325"/>
                <a:gd name="connsiteX12" fmla="*/ 19050 w 742400"/>
                <a:gd name="connsiteY12" fmla="*/ 295275 h 314325"/>
                <a:gd name="connsiteX13" fmla="*/ 0 w 742400"/>
                <a:gd name="connsiteY13" fmla="*/ 314325 h 314325"/>
                <a:gd name="connsiteX0" fmla="*/ 552450 w 742400"/>
                <a:gd name="connsiteY0" fmla="*/ 0 h 314325"/>
                <a:gd name="connsiteX1" fmla="*/ 600075 w 742400"/>
                <a:gd name="connsiteY1" fmla="*/ 9525 h 314325"/>
                <a:gd name="connsiteX2" fmla="*/ 628650 w 742400"/>
                <a:gd name="connsiteY2" fmla="*/ 28575 h 314325"/>
                <a:gd name="connsiteX3" fmla="*/ 692024 w 742400"/>
                <a:gd name="connsiteY3" fmla="*/ 70031 h 314325"/>
                <a:gd name="connsiteX4" fmla="*/ 729110 w 742400"/>
                <a:gd name="connsiteY4" fmla="*/ 109816 h 314325"/>
                <a:gd name="connsiteX5" fmla="*/ 741168 w 742400"/>
                <a:gd name="connsiteY5" fmla="*/ 124826 h 314325"/>
                <a:gd name="connsiteX6" fmla="*/ 702563 w 742400"/>
                <a:gd name="connsiteY6" fmla="*/ 160240 h 314325"/>
                <a:gd name="connsiteX7" fmla="*/ 447534 w 742400"/>
                <a:gd name="connsiteY7" fmla="*/ 209550 h 314325"/>
                <a:gd name="connsiteX8" fmla="*/ 238125 w 742400"/>
                <a:gd name="connsiteY8" fmla="*/ 219075 h 314325"/>
                <a:gd name="connsiteX9" fmla="*/ 138938 w 742400"/>
                <a:gd name="connsiteY9" fmla="*/ 231956 h 314325"/>
                <a:gd name="connsiteX10" fmla="*/ 66675 w 742400"/>
                <a:gd name="connsiteY10" fmla="*/ 257175 h 314325"/>
                <a:gd name="connsiteX11" fmla="*/ 38100 w 742400"/>
                <a:gd name="connsiteY11" fmla="*/ 266700 h 314325"/>
                <a:gd name="connsiteX12" fmla="*/ 19050 w 742400"/>
                <a:gd name="connsiteY12" fmla="*/ 295275 h 314325"/>
                <a:gd name="connsiteX13" fmla="*/ 0 w 742400"/>
                <a:gd name="connsiteY13" fmla="*/ 314325 h 314325"/>
                <a:gd name="connsiteX0" fmla="*/ 552450 w 742400"/>
                <a:gd name="connsiteY0" fmla="*/ 0 h 314325"/>
                <a:gd name="connsiteX1" fmla="*/ 600075 w 742400"/>
                <a:gd name="connsiteY1" fmla="*/ 9525 h 314325"/>
                <a:gd name="connsiteX2" fmla="*/ 652274 w 742400"/>
                <a:gd name="connsiteY2" fmla="*/ 24091 h 314325"/>
                <a:gd name="connsiteX3" fmla="*/ 692024 w 742400"/>
                <a:gd name="connsiteY3" fmla="*/ 70031 h 314325"/>
                <a:gd name="connsiteX4" fmla="*/ 729110 w 742400"/>
                <a:gd name="connsiteY4" fmla="*/ 109816 h 314325"/>
                <a:gd name="connsiteX5" fmla="*/ 741168 w 742400"/>
                <a:gd name="connsiteY5" fmla="*/ 124826 h 314325"/>
                <a:gd name="connsiteX6" fmla="*/ 702563 w 742400"/>
                <a:gd name="connsiteY6" fmla="*/ 160240 h 314325"/>
                <a:gd name="connsiteX7" fmla="*/ 447534 w 742400"/>
                <a:gd name="connsiteY7" fmla="*/ 209550 h 314325"/>
                <a:gd name="connsiteX8" fmla="*/ 238125 w 742400"/>
                <a:gd name="connsiteY8" fmla="*/ 219075 h 314325"/>
                <a:gd name="connsiteX9" fmla="*/ 138938 w 742400"/>
                <a:gd name="connsiteY9" fmla="*/ 231956 h 314325"/>
                <a:gd name="connsiteX10" fmla="*/ 66675 w 742400"/>
                <a:gd name="connsiteY10" fmla="*/ 257175 h 314325"/>
                <a:gd name="connsiteX11" fmla="*/ 38100 w 742400"/>
                <a:gd name="connsiteY11" fmla="*/ 266700 h 314325"/>
                <a:gd name="connsiteX12" fmla="*/ 19050 w 742400"/>
                <a:gd name="connsiteY12" fmla="*/ 295275 h 314325"/>
                <a:gd name="connsiteX13" fmla="*/ 0 w 742400"/>
                <a:gd name="connsiteY13" fmla="*/ 314325 h 314325"/>
                <a:gd name="connsiteX0" fmla="*/ 552450 w 742048"/>
                <a:gd name="connsiteY0" fmla="*/ 0 h 314325"/>
                <a:gd name="connsiteX1" fmla="*/ 600075 w 742048"/>
                <a:gd name="connsiteY1" fmla="*/ 9525 h 314325"/>
                <a:gd name="connsiteX2" fmla="*/ 652274 w 742048"/>
                <a:gd name="connsiteY2" fmla="*/ 24091 h 314325"/>
                <a:gd name="connsiteX3" fmla="*/ 723522 w 742048"/>
                <a:gd name="connsiteY3" fmla="*/ 70031 h 314325"/>
                <a:gd name="connsiteX4" fmla="*/ 729110 w 742048"/>
                <a:gd name="connsiteY4" fmla="*/ 109816 h 314325"/>
                <a:gd name="connsiteX5" fmla="*/ 741168 w 742048"/>
                <a:gd name="connsiteY5" fmla="*/ 124826 h 314325"/>
                <a:gd name="connsiteX6" fmla="*/ 702563 w 742048"/>
                <a:gd name="connsiteY6" fmla="*/ 160240 h 314325"/>
                <a:gd name="connsiteX7" fmla="*/ 447534 w 742048"/>
                <a:gd name="connsiteY7" fmla="*/ 209550 h 314325"/>
                <a:gd name="connsiteX8" fmla="*/ 238125 w 742048"/>
                <a:gd name="connsiteY8" fmla="*/ 219075 h 314325"/>
                <a:gd name="connsiteX9" fmla="*/ 138938 w 742048"/>
                <a:gd name="connsiteY9" fmla="*/ 231956 h 314325"/>
                <a:gd name="connsiteX10" fmla="*/ 66675 w 742048"/>
                <a:gd name="connsiteY10" fmla="*/ 257175 h 314325"/>
                <a:gd name="connsiteX11" fmla="*/ 38100 w 742048"/>
                <a:gd name="connsiteY11" fmla="*/ 266700 h 314325"/>
                <a:gd name="connsiteX12" fmla="*/ 19050 w 742048"/>
                <a:gd name="connsiteY12" fmla="*/ 295275 h 314325"/>
                <a:gd name="connsiteX13" fmla="*/ 0 w 742048"/>
                <a:gd name="connsiteY13" fmla="*/ 314325 h 314325"/>
                <a:gd name="connsiteX0" fmla="*/ 552450 w 749564"/>
                <a:gd name="connsiteY0" fmla="*/ 0 h 314325"/>
                <a:gd name="connsiteX1" fmla="*/ 600075 w 749564"/>
                <a:gd name="connsiteY1" fmla="*/ 9525 h 314325"/>
                <a:gd name="connsiteX2" fmla="*/ 652274 w 749564"/>
                <a:gd name="connsiteY2" fmla="*/ 24091 h 314325"/>
                <a:gd name="connsiteX3" fmla="*/ 723522 w 749564"/>
                <a:gd name="connsiteY3" fmla="*/ 70031 h 314325"/>
                <a:gd name="connsiteX4" fmla="*/ 748797 w 749564"/>
                <a:gd name="connsiteY4" fmla="*/ 105332 h 314325"/>
                <a:gd name="connsiteX5" fmla="*/ 741168 w 749564"/>
                <a:gd name="connsiteY5" fmla="*/ 124826 h 314325"/>
                <a:gd name="connsiteX6" fmla="*/ 702563 w 749564"/>
                <a:gd name="connsiteY6" fmla="*/ 160240 h 314325"/>
                <a:gd name="connsiteX7" fmla="*/ 447534 w 749564"/>
                <a:gd name="connsiteY7" fmla="*/ 209550 h 314325"/>
                <a:gd name="connsiteX8" fmla="*/ 238125 w 749564"/>
                <a:gd name="connsiteY8" fmla="*/ 219075 h 314325"/>
                <a:gd name="connsiteX9" fmla="*/ 138938 w 749564"/>
                <a:gd name="connsiteY9" fmla="*/ 231956 h 314325"/>
                <a:gd name="connsiteX10" fmla="*/ 66675 w 749564"/>
                <a:gd name="connsiteY10" fmla="*/ 257175 h 314325"/>
                <a:gd name="connsiteX11" fmla="*/ 38100 w 749564"/>
                <a:gd name="connsiteY11" fmla="*/ 266700 h 314325"/>
                <a:gd name="connsiteX12" fmla="*/ 19050 w 749564"/>
                <a:gd name="connsiteY12" fmla="*/ 295275 h 314325"/>
                <a:gd name="connsiteX13" fmla="*/ 0 w 749564"/>
                <a:gd name="connsiteY13" fmla="*/ 314325 h 314325"/>
                <a:gd name="connsiteX0" fmla="*/ 552450 w 749564"/>
                <a:gd name="connsiteY0" fmla="*/ 0 h 314325"/>
                <a:gd name="connsiteX1" fmla="*/ 600075 w 749564"/>
                <a:gd name="connsiteY1" fmla="*/ 9525 h 314325"/>
                <a:gd name="connsiteX2" fmla="*/ 652274 w 749564"/>
                <a:gd name="connsiteY2" fmla="*/ 24091 h 314325"/>
                <a:gd name="connsiteX3" fmla="*/ 723522 w 749564"/>
                <a:gd name="connsiteY3" fmla="*/ 70031 h 314325"/>
                <a:gd name="connsiteX4" fmla="*/ 748797 w 749564"/>
                <a:gd name="connsiteY4" fmla="*/ 105332 h 314325"/>
                <a:gd name="connsiteX5" fmla="*/ 741168 w 749564"/>
                <a:gd name="connsiteY5" fmla="*/ 124826 h 314325"/>
                <a:gd name="connsiteX6" fmla="*/ 702563 w 749564"/>
                <a:gd name="connsiteY6" fmla="*/ 160240 h 314325"/>
                <a:gd name="connsiteX7" fmla="*/ 447534 w 749564"/>
                <a:gd name="connsiteY7" fmla="*/ 209550 h 314325"/>
                <a:gd name="connsiteX8" fmla="*/ 238125 w 749564"/>
                <a:gd name="connsiteY8" fmla="*/ 219075 h 314325"/>
                <a:gd name="connsiteX9" fmla="*/ 138938 w 749564"/>
                <a:gd name="connsiteY9" fmla="*/ 231956 h 314325"/>
                <a:gd name="connsiteX10" fmla="*/ 90299 w 749564"/>
                <a:gd name="connsiteY10" fmla="*/ 241481 h 314325"/>
                <a:gd name="connsiteX11" fmla="*/ 38100 w 749564"/>
                <a:gd name="connsiteY11" fmla="*/ 266700 h 314325"/>
                <a:gd name="connsiteX12" fmla="*/ 19050 w 749564"/>
                <a:gd name="connsiteY12" fmla="*/ 295275 h 314325"/>
                <a:gd name="connsiteX13" fmla="*/ 0 w 749564"/>
                <a:gd name="connsiteY13" fmla="*/ 314325 h 314325"/>
                <a:gd name="connsiteX0" fmla="*/ 552450 w 749564"/>
                <a:gd name="connsiteY0" fmla="*/ 0 h 314325"/>
                <a:gd name="connsiteX1" fmla="*/ 600075 w 749564"/>
                <a:gd name="connsiteY1" fmla="*/ 9525 h 314325"/>
                <a:gd name="connsiteX2" fmla="*/ 652274 w 749564"/>
                <a:gd name="connsiteY2" fmla="*/ 24091 h 314325"/>
                <a:gd name="connsiteX3" fmla="*/ 723522 w 749564"/>
                <a:gd name="connsiteY3" fmla="*/ 70031 h 314325"/>
                <a:gd name="connsiteX4" fmla="*/ 748797 w 749564"/>
                <a:gd name="connsiteY4" fmla="*/ 105332 h 314325"/>
                <a:gd name="connsiteX5" fmla="*/ 741168 w 749564"/>
                <a:gd name="connsiteY5" fmla="*/ 124826 h 314325"/>
                <a:gd name="connsiteX6" fmla="*/ 702563 w 749564"/>
                <a:gd name="connsiteY6" fmla="*/ 160240 h 314325"/>
                <a:gd name="connsiteX7" fmla="*/ 447534 w 749564"/>
                <a:gd name="connsiteY7" fmla="*/ 209550 h 314325"/>
                <a:gd name="connsiteX8" fmla="*/ 238125 w 749564"/>
                <a:gd name="connsiteY8" fmla="*/ 219075 h 314325"/>
                <a:gd name="connsiteX9" fmla="*/ 138938 w 749564"/>
                <a:gd name="connsiteY9" fmla="*/ 231956 h 314325"/>
                <a:gd name="connsiteX10" fmla="*/ 90299 w 749564"/>
                <a:gd name="connsiteY10" fmla="*/ 241481 h 314325"/>
                <a:gd name="connsiteX11" fmla="*/ 38100 w 749564"/>
                <a:gd name="connsiteY11" fmla="*/ 266700 h 314325"/>
                <a:gd name="connsiteX12" fmla="*/ 3301 w 749564"/>
                <a:gd name="connsiteY12" fmla="*/ 290791 h 314325"/>
                <a:gd name="connsiteX13" fmla="*/ 0 w 749564"/>
                <a:gd name="connsiteY13" fmla="*/ 3143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49564" h="314325">
                  <a:moveTo>
                    <a:pt x="552450" y="0"/>
                  </a:moveTo>
                  <a:cubicBezTo>
                    <a:pt x="568325" y="3175"/>
                    <a:pt x="583438" y="5510"/>
                    <a:pt x="600075" y="9525"/>
                  </a:cubicBezTo>
                  <a:cubicBezTo>
                    <a:pt x="616712" y="13540"/>
                    <a:pt x="631700" y="14007"/>
                    <a:pt x="652274" y="24091"/>
                  </a:cubicBezTo>
                  <a:cubicBezTo>
                    <a:pt x="672849" y="34175"/>
                    <a:pt x="707435" y="56491"/>
                    <a:pt x="723522" y="70031"/>
                  </a:cubicBezTo>
                  <a:cubicBezTo>
                    <a:pt x="739609" y="83571"/>
                    <a:pt x="745856" y="96200"/>
                    <a:pt x="748797" y="105332"/>
                  </a:cubicBezTo>
                  <a:cubicBezTo>
                    <a:pt x="751738" y="114464"/>
                    <a:pt x="745592" y="116422"/>
                    <a:pt x="741168" y="124826"/>
                  </a:cubicBezTo>
                  <a:cubicBezTo>
                    <a:pt x="736744" y="133230"/>
                    <a:pt x="748221" y="144998"/>
                    <a:pt x="702563" y="160240"/>
                  </a:cubicBezTo>
                  <a:cubicBezTo>
                    <a:pt x="560565" y="208873"/>
                    <a:pt x="524940" y="199744"/>
                    <a:pt x="447534" y="209550"/>
                  </a:cubicBezTo>
                  <a:cubicBezTo>
                    <a:pt x="370128" y="219356"/>
                    <a:pt x="368300" y="215900"/>
                    <a:pt x="238125" y="219075"/>
                  </a:cubicBezTo>
                  <a:cubicBezTo>
                    <a:pt x="212718" y="227544"/>
                    <a:pt x="163576" y="228222"/>
                    <a:pt x="138938" y="231956"/>
                  </a:cubicBezTo>
                  <a:cubicBezTo>
                    <a:pt x="114300" y="235690"/>
                    <a:pt x="115699" y="238306"/>
                    <a:pt x="90299" y="241481"/>
                  </a:cubicBezTo>
                  <a:cubicBezTo>
                    <a:pt x="80774" y="244656"/>
                    <a:pt x="52600" y="258482"/>
                    <a:pt x="38100" y="266700"/>
                  </a:cubicBezTo>
                  <a:cubicBezTo>
                    <a:pt x="23600" y="274918"/>
                    <a:pt x="10452" y="281852"/>
                    <a:pt x="3301" y="290791"/>
                  </a:cubicBezTo>
                  <a:cubicBezTo>
                    <a:pt x="-2309" y="297803"/>
                    <a:pt x="6350" y="307975"/>
                    <a:pt x="0" y="314325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4283968" y="4768736"/>
              <a:ext cx="2415399" cy="327837"/>
            </a:xfrm>
            <a:custGeom>
              <a:avLst/>
              <a:gdLst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1984076 w 2415399"/>
                <a:gd name="connsiteY6" fmla="*/ 181155 h 327837"/>
                <a:gd name="connsiteX7" fmla="*/ 1897812 w 2415399"/>
                <a:gd name="connsiteY7" fmla="*/ 207034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94891 w 2415399"/>
                <a:gd name="connsiteY10" fmla="*/ 232913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1984076 w 2415399"/>
                <a:gd name="connsiteY6" fmla="*/ 181155 h 327837"/>
                <a:gd name="connsiteX7" fmla="*/ 1897812 w 2415399"/>
                <a:gd name="connsiteY7" fmla="*/ 207034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2165231 w 2415399"/>
                <a:gd name="connsiteY6" fmla="*/ 200207 h 327837"/>
                <a:gd name="connsiteX7" fmla="*/ 1897812 w 2415399"/>
                <a:gd name="connsiteY7" fmla="*/ 207034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2165231 w 2415399"/>
                <a:gd name="connsiteY6" fmla="*/ 200207 h 327837"/>
                <a:gd name="connsiteX7" fmla="*/ 1906438 w 2415399"/>
                <a:gd name="connsiteY7" fmla="*/ 215502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  <a:gd name="connsiteX0" fmla="*/ 2389517 w 2415399"/>
                <a:gd name="connsiteY0" fmla="*/ 0 h 327837"/>
                <a:gd name="connsiteX1" fmla="*/ 2415397 w 2415399"/>
                <a:gd name="connsiteY1" fmla="*/ 77638 h 327837"/>
                <a:gd name="connsiteX2" fmla="*/ 2406770 w 2415399"/>
                <a:gd name="connsiteY2" fmla="*/ 120770 h 327837"/>
                <a:gd name="connsiteX3" fmla="*/ 2355012 w 2415399"/>
                <a:gd name="connsiteY3" fmla="*/ 155276 h 327837"/>
                <a:gd name="connsiteX4" fmla="*/ 2311880 w 2415399"/>
                <a:gd name="connsiteY4" fmla="*/ 163902 h 327837"/>
                <a:gd name="connsiteX5" fmla="*/ 2286000 w 2415399"/>
                <a:gd name="connsiteY5" fmla="*/ 172529 h 327837"/>
                <a:gd name="connsiteX6" fmla="*/ 2165231 w 2415399"/>
                <a:gd name="connsiteY6" fmla="*/ 200207 h 327837"/>
                <a:gd name="connsiteX7" fmla="*/ 1906438 w 2415399"/>
                <a:gd name="connsiteY7" fmla="*/ 215502 h 327837"/>
                <a:gd name="connsiteX8" fmla="*/ 1871932 w 2415399"/>
                <a:gd name="connsiteY8" fmla="*/ 215661 h 327837"/>
                <a:gd name="connsiteX9" fmla="*/ 681487 w 2415399"/>
                <a:gd name="connsiteY9" fmla="*/ 224287 h 327837"/>
                <a:gd name="connsiteX10" fmla="*/ 224287 w 2415399"/>
                <a:gd name="connsiteY10" fmla="*/ 251965 h 327837"/>
                <a:gd name="connsiteX11" fmla="*/ 86264 w 2415399"/>
                <a:gd name="connsiteY11" fmla="*/ 284672 h 327837"/>
                <a:gd name="connsiteX12" fmla="*/ 34506 w 2415399"/>
                <a:gd name="connsiteY12" fmla="*/ 310551 h 327837"/>
                <a:gd name="connsiteX13" fmla="*/ 0 w 2415399"/>
                <a:gd name="connsiteY13" fmla="*/ 327804 h 327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5399" h="327837">
                  <a:moveTo>
                    <a:pt x="2389517" y="0"/>
                  </a:moveTo>
                  <a:cubicBezTo>
                    <a:pt x="2395000" y="13708"/>
                    <a:pt x="2415397" y="59066"/>
                    <a:pt x="2415397" y="77638"/>
                  </a:cubicBezTo>
                  <a:cubicBezTo>
                    <a:pt x="2415397" y="92300"/>
                    <a:pt x="2415772" y="109196"/>
                    <a:pt x="2406770" y="120770"/>
                  </a:cubicBezTo>
                  <a:cubicBezTo>
                    <a:pt x="2394040" y="137137"/>
                    <a:pt x="2375345" y="151210"/>
                    <a:pt x="2355012" y="155276"/>
                  </a:cubicBezTo>
                  <a:cubicBezTo>
                    <a:pt x="2340635" y="158151"/>
                    <a:pt x="2326104" y="160346"/>
                    <a:pt x="2311880" y="163902"/>
                  </a:cubicBezTo>
                  <a:cubicBezTo>
                    <a:pt x="2303058" y="166107"/>
                    <a:pt x="2310442" y="166478"/>
                    <a:pt x="2286000" y="172529"/>
                  </a:cubicBezTo>
                  <a:cubicBezTo>
                    <a:pt x="2261558" y="178580"/>
                    <a:pt x="2265872" y="197332"/>
                    <a:pt x="2165231" y="200207"/>
                  </a:cubicBezTo>
                  <a:cubicBezTo>
                    <a:pt x="2042210" y="241214"/>
                    <a:pt x="1963947" y="215043"/>
                    <a:pt x="1906438" y="215502"/>
                  </a:cubicBezTo>
                  <a:lnTo>
                    <a:pt x="1871932" y="215661"/>
                  </a:lnTo>
                  <a:lnTo>
                    <a:pt x="681487" y="224287"/>
                  </a:lnTo>
                  <a:cubicBezTo>
                    <a:pt x="406880" y="230338"/>
                    <a:pt x="418842" y="232228"/>
                    <a:pt x="224287" y="251965"/>
                  </a:cubicBezTo>
                  <a:cubicBezTo>
                    <a:pt x="206885" y="253730"/>
                    <a:pt x="117894" y="274908"/>
                    <a:pt x="86264" y="284672"/>
                  </a:cubicBezTo>
                  <a:cubicBezTo>
                    <a:pt x="54634" y="294436"/>
                    <a:pt x="46755" y="306468"/>
                    <a:pt x="34506" y="310551"/>
                  </a:cubicBezTo>
                  <a:cubicBezTo>
                    <a:pt x="6234" y="329399"/>
                    <a:pt x="18995" y="327804"/>
                    <a:pt x="0" y="327804"/>
                  </a:cubicBezTo>
                </a:path>
              </a:pathLst>
            </a:cu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952458" y="4005064"/>
            <a:ext cx="71889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baseline="30000" dirty="0">
                <a:uFill>
                  <a:solidFill>
                    <a:srgbClr val="C00000"/>
                  </a:solidFill>
                </a:uFill>
              </a:rPr>
              <a:t>1</a:t>
            </a:r>
            <a:r>
              <a:rPr lang="de-DE" u="sng" dirty="0">
                <a:uFill>
                  <a:solidFill>
                    <a:srgbClr val="C00000"/>
                  </a:solidFill>
                </a:uFill>
              </a:rPr>
              <a:t>Der Matrose</a:t>
            </a:r>
            <a:r>
              <a:rPr lang="de-DE" dirty="0">
                <a:uFill>
                  <a:solidFill>
                    <a:srgbClr val="C00000"/>
                  </a:solidFill>
                </a:uFill>
              </a:rPr>
              <a:t>  </a:t>
            </a:r>
            <a:r>
              <a:rPr lang="de-DE" u="sng" dirty="0">
                <a:uFill>
                  <a:solidFill>
                    <a:srgbClr val="92D050"/>
                  </a:solidFill>
                </a:uFill>
              </a:rPr>
              <a:t>geriet unversehens in eine Drift</a:t>
            </a:r>
            <a:r>
              <a:rPr lang="de-DE" dirty="0">
                <a:uFill>
                  <a:solidFill>
                    <a:srgbClr val="92D050"/>
                  </a:solidFill>
                </a:uFill>
              </a:rPr>
              <a:t>, </a:t>
            </a:r>
            <a:r>
              <a:rPr lang="de-DE" u="sng" dirty="0">
                <a:uFill>
                  <a:solidFill>
                    <a:srgbClr val="92D050"/>
                  </a:solidFill>
                </a:uFill>
              </a:rPr>
              <a:t>die ihn zu einer Insel trug</a:t>
            </a:r>
            <a:r>
              <a:rPr lang="de-DE" dirty="0">
                <a:uFill>
                  <a:solidFill>
                    <a:srgbClr val="92D050"/>
                  </a:solidFill>
                </a:uFill>
              </a:rPr>
              <a:t>.    </a:t>
            </a:r>
            <a:r>
              <a:rPr lang="de-DE" baseline="30000" dirty="0">
                <a:uFill>
                  <a:solidFill>
                    <a:srgbClr val="92D050"/>
                  </a:solidFill>
                </a:uFill>
              </a:rPr>
              <a:t>2</a:t>
            </a:r>
            <a:r>
              <a:rPr lang="de-DE" u="sng" dirty="0">
                <a:uFill>
                  <a:solidFill>
                    <a:srgbClr val="92D050"/>
                  </a:solidFill>
                </a:uFill>
              </a:rPr>
              <a:t>Dort</a:t>
            </a:r>
            <a:r>
              <a:rPr lang="de-DE" dirty="0"/>
              <a:t>  </a:t>
            </a:r>
            <a:r>
              <a:rPr lang="de-DE" u="sng" dirty="0">
                <a:uFill>
                  <a:solidFill>
                    <a:srgbClr val="C00000"/>
                  </a:solidFill>
                </a:uFill>
              </a:rPr>
              <a:t>wurde er gefunden, gepflegt und </a:t>
            </a:r>
            <a:r>
              <a:rPr lang="de-DE" u="sng" dirty="0" smtClean="0">
                <a:uFill>
                  <a:solidFill>
                    <a:srgbClr val="C00000"/>
                  </a:solidFill>
                </a:uFill>
              </a:rPr>
              <a:t>gefeiert</a:t>
            </a:r>
            <a:r>
              <a:rPr lang="de-DE" dirty="0"/>
              <a:t>.</a:t>
            </a:r>
          </a:p>
          <a:p>
            <a:pPr>
              <a:lnSpc>
                <a:spcPct val="150000"/>
              </a:lnSpc>
            </a:pPr>
            <a:r>
              <a:rPr lang="de-DE" baseline="30000" dirty="0">
                <a:uFill>
                  <a:solidFill>
                    <a:srgbClr val="C00000"/>
                  </a:solidFill>
                </a:uFill>
              </a:rPr>
              <a:t>3</a:t>
            </a:r>
            <a:r>
              <a:rPr lang="de-DE" u="sng" dirty="0">
                <a:uFill>
                  <a:solidFill>
                    <a:srgbClr val="C00000"/>
                  </a:solidFill>
                </a:uFill>
              </a:rPr>
              <a:t>Dem Geretteten und Gefeierten</a:t>
            </a:r>
            <a:r>
              <a:rPr lang="de-DE" dirty="0">
                <a:uFill>
                  <a:solidFill>
                    <a:srgbClr val="C00000"/>
                  </a:solidFill>
                </a:uFill>
              </a:rPr>
              <a:t>  </a:t>
            </a:r>
            <a:r>
              <a:rPr lang="de-DE" u="sng" dirty="0">
                <a:uFill>
                  <a:solidFill>
                    <a:srgbClr val="C00000"/>
                  </a:solidFill>
                </a:uFill>
              </a:rPr>
              <a:t>wurde ein treffliches </a:t>
            </a:r>
            <a:r>
              <a:rPr lang="de-DE" u="sng" dirty="0" smtClean="0">
                <a:uFill>
                  <a:solidFill>
                    <a:srgbClr val="C00000"/>
                  </a:solidFill>
                </a:uFill>
              </a:rPr>
              <a:t>Leben </a:t>
            </a:r>
            <a:r>
              <a:rPr lang="de-DE" u="sng" dirty="0">
                <a:uFill>
                  <a:solidFill>
                    <a:srgbClr val="C00000"/>
                  </a:solidFill>
                </a:uFill>
              </a:rPr>
              <a:t>bereitet</a:t>
            </a:r>
            <a:r>
              <a:rPr lang="de-DE" dirty="0"/>
              <a:t>.</a:t>
            </a:r>
          </a:p>
          <a:p>
            <a:pPr>
              <a:lnSpc>
                <a:spcPct val="150000"/>
              </a:lnSpc>
            </a:pPr>
            <a:r>
              <a:rPr lang="de-DE" baseline="30000" dirty="0"/>
              <a:t>4</a:t>
            </a:r>
            <a:r>
              <a:rPr lang="de-DE" u="sng" dirty="0">
                <a:uFill>
                  <a:solidFill>
                    <a:srgbClr val="92D050"/>
                  </a:solidFill>
                </a:uFill>
              </a:rPr>
              <a:t>Es</a:t>
            </a:r>
            <a:r>
              <a:rPr lang="de-DE" dirty="0"/>
              <a:t>  </a:t>
            </a:r>
            <a:r>
              <a:rPr lang="de-DE" u="sng" dirty="0">
                <a:uFill>
                  <a:solidFill>
                    <a:srgbClr val="C00000"/>
                  </a:solidFill>
                </a:uFill>
              </a:rPr>
              <a:t>schien ihm zu gefallen</a:t>
            </a:r>
            <a:r>
              <a:rPr lang="de-DE" dirty="0"/>
              <a:t>. </a:t>
            </a:r>
          </a:p>
          <a:p>
            <a:endParaRPr lang="de-DE" dirty="0"/>
          </a:p>
        </p:txBody>
      </p:sp>
      <p:sp>
        <p:nvSpPr>
          <p:cNvPr id="16" name="Freihandform 15"/>
          <p:cNvSpPr/>
          <p:nvPr/>
        </p:nvSpPr>
        <p:spPr>
          <a:xfrm>
            <a:off x="1409662" y="4437112"/>
            <a:ext cx="403474" cy="125168"/>
          </a:xfrm>
          <a:custGeom>
            <a:avLst/>
            <a:gdLst>
              <a:gd name="connsiteX0" fmla="*/ 0 w 438150"/>
              <a:gd name="connsiteY0" fmla="*/ 57150 h 66675"/>
              <a:gd name="connsiteX1" fmla="*/ 47625 w 438150"/>
              <a:gd name="connsiteY1" fmla="*/ 47625 h 66675"/>
              <a:gd name="connsiteX2" fmla="*/ 104775 w 438150"/>
              <a:gd name="connsiteY2" fmla="*/ 38100 h 66675"/>
              <a:gd name="connsiteX3" fmla="*/ 161925 w 438150"/>
              <a:gd name="connsiteY3" fmla="*/ 19050 h 66675"/>
              <a:gd name="connsiteX4" fmla="*/ 190500 w 438150"/>
              <a:gd name="connsiteY4" fmla="*/ 9525 h 66675"/>
              <a:gd name="connsiteX5" fmla="*/ 219075 w 438150"/>
              <a:gd name="connsiteY5" fmla="*/ 0 h 66675"/>
              <a:gd name="connsiteX6" fmla="*/ 333375 w 438150"/>
              <a:gd name="connsiteY6" fmla="*/ 9525 h 66675"/>
              <a:gd name="connsiteX7" fmla="*/ 419100 w 438150"/>
              <a:gd name="connsiteY7" fmla="*/ 57150 h 66675"/>
              <a:gd name="connsiteX8" fmla="*/ 438150 w 438150"/>
              <a:gd name="connsiteY8" fmla="*/ 66675 h 66675"/>
              <a:gd name="connsiteX0" fmla="*/ 0 w 438150"/>
              <a:gd name="connsiteY0" fmla="*/ 57150 h 66675"/>
              <a:gd name="connsiteX1" fmla="*/ 47625 w 438150"/>
              <a:gd name="connsiteY1" fmla="*/ 47625 h 66675"/>
              <a:gd name="connsiteX2" fmla="*/ 77866 w 438150"/>
              <a:gd name="connsiteY2" fmla="*/ 33448 h 66675"/>
              <a:gd name="connsiteX3" fmla="*/ 161925 w 438150"/>
              <a:gd name="connsiteY3" fmla="*/ 19050 h 66675"/>
              <a:gd name="connsiteX4" fmla="*/ 190500 w 438150"/>
              <a:gd name="connsiteY4" fmla="*/ 9525 h 66675"/>
              <a:gd name="connsiteX5" fmla="*/ 219075 w 438150"/>
              <a:gd name="connsiteY5" fmla="*/ 0 h 66675"/>
              <a:gd name="connsiteX6" fmla="*/ 333375 w 438150"/>
              <a:gd name="connsiteY6" fmla="*/ 9525 h 66675"/>
              <a:gd name="connsiteX7" fmla="*/ 419100 w 438150"/>
              <a:gd name="connsiteY7" fmla="*/ 57150 h 66675"/>
              <a:gd name="connsiteX8" fmla="*/ 438150 w 438150"/>
              <a:gd name="connsiteY8" fmla="*/ 66675 h 66675"/>
              <a:gd name="connsiteX0" fmla="*/ 0 w 438150"/>
              <a:gd name="connsiteY0" fmla="*/ 57150 h 66675"/>
              <a:gd name="connsiteX1" fmla="*/ 28996 w 438150"/>
              <a:gd name="connsiteY1" fmla="*/ 46074 h 66675"/>
              <a:gd name="connsiteX2" fmla="*/ 77866 w 438150"/>
              <a:gd name="connsiteY2" fmla="*/ 33448 h 66675"/>
              <a:gd name="connsiteX3" fmla="*/ 161925 w 438150"/>
              <a:gd name="connsiteY3" fmla="*/ 19050 h 66675"/>
              <a:gd name="connsiteX4" fmla="*/ 190500 w 438150"/>
              <a:gd name="connsiteY4" fmla="*/ 9525 h 66675"/>
              <a:gd name="connsiteX5" fmla="*/ 219075 w 438150"/>
              <a:gd name="connsiteY5" fmla="*/ 0 h 66675"/>
              <a:gd name="connsiteX6" fmla="*/ 333375 w 438150"/>
              <a:gd name="connsiteY6" fmla="*/ 9525 h 66675"/>
              <a:gd name="connsiteX7" fmla="*/ 419100 w 438150"/>
              <a:gd name="connsiteY7" fmla="*/ 57150 h 66675"/>
              <a:gd name="connsiteX8" fmla="*/ 438150 w 438150"/>
              <a:gd name="connsiteY8" fmla="*/ 66675 h 66675"/>
              <a:gd name="connsiteX0" fmla="*/ 0 w 438150"/>
              <a:gd name="connsiteY0" fmla="*/ 57150 h 66675"/>
              <a:gd name="connsiteX1" fmla="*/ 28996 w 438150"/>
              <a:gd name="connsiteY1" fmla="*/ 46074 h 66675"/>
              <a:gd name="connsiteX2" fmla="*/ 77866 w 438150"/>
              <a:gd name="connsiteY2" fmla="*/ 33448 h 66675"/>
              <a:gd name="connsiteX3" fmla="*/ 161925 w 438150"/>
              <a:gd name="connsiteY3" fmla="*/ 19050 h 66675"/>
              <a:gd name="connsiteX4" fmla="*/ 148704 w 438150"/>
              <a:gd name="connsiteY4" fmla="*/ 7173 h 66675"/>
              <a:gd name="connsiteX5" fmla="*/ 190500 w 438150"/>
              <a:gd name="connsiteY5" fmla="*/ 9525 h 66675"/>
              <a:gd name="connsiteX6" fmla="*/ 219075 w 438150"/>
              <a:gd name="connsiteY6" fmla="*/ 0 h 66675"/>
              <a:gd name="connsiteX7" fmla="*/ 333375 w 438150"/>
              <a:gd name="connsiteY7" fmla="*/ 9525 h 66675"/>
              <a:gd name="connsiteX8" fmla="*/ 419100 w 438150"/>
              <a:gd name="connsiteY8" fmla="*/ 57150 h 66675"/>
              <a:gd name="connsiteX9" fmla="*/ 438150 w 438150"/>
              <a:gd name="connsiteY9" fmla="*/ 66675 h 66675"/>
              <a:gd name="connsiteX0" fmla="*/ 0 w 438150"/>
              <a:gd name="connsiteY0" fmla="*/ 57414 h 66939"/>
              <a:gd name="connsiteX1" fmla="*/ 28996 w 438150"/>
              <a:gd name="connsiteY1" fmla="*/ 46338 h 66939"/>
              <a:gd name="connsiteX2" fmla="*/ 77866 w 438150"/>
              <a:gd name="connsiteY2" fmla="*/ 33712 h 66939"/>
              <a:gd name="connsiteX3" fmla="*/ 161925 w 438150"/>
              <a:gd name="connsiteY3" fmla="*/ 19314 h 66939"/>
              <a:gd name="connsiteX4" fmla="*/ 148704 w 438150"/>
              <a:gd name="connsiteY4" fmla="*/ 7437 h 66939"/>
              <a:gd name="connsiteX5" fmla="*/ 176011 w 438150"/>
              <a:gd name="connsiteY5" fmla="*/ 3070 h 66939"/>
              <a:gd name="connsiteX6" fmla="*/ 219075 w 438150"/>
              <a:gd name="connsiteY6" fmla="*/ 264 h 66939"/>
              <a:gd name="connsiteX7" fmla="*/ 333375 w 438150"/>
              <a:gd name="connsiteY7" fmla="*/ 9789 h 66939"/>
              <a:gd name="connsiteX8" fmla="*/ 419100 w 438150"/>
              <a:gd name="connsiteY8" fmla="*/ 57414 h 66939"/>
              <a:gd name="connsiteX9" fmla="*/ 438150 w 438150"/>
              <a:gd name="connsiteY9" fmla="*/ 66939 h 66939"/>
              <a:gd name="connsiteX0" fmla="*/ 0 w 438150"/>
              <a:gd name="connsiteY0" fmla="*/ 57414 h 66939"/>
              <a:gd name="connsiteX1" fmla="*/ 28996 w 438150"/>
              <a:gd name="connsiteY1" fmla="*/ 46338 h 66939"/>
              <a:gd name="connsiteX2" fmla="*/ 77866 w 438150"/>
              <a:gd name="connsiteY2" fmla="*/ 33712 h 66939"/>
              <a:gd name="connsiteX3" fmla="*/ 101898 w 438150"/>
              <a:gd name="connsiteY3" fmla="*/ 19314 h 66939"/>
              <a:gd name="connsiteX4" fmla="*/ 148704 w 438150"/>
              <a:gd name="connsiteY4" fmla="*/ 7437 h 66939"/>
              <a:gd name="connsiteX5" fmla="*/ 176011 w 438150"/>
              <a:gd name="connsiteY5" fmla="*/ 3070 h 66939"/>
              <a:gd name="connsiteX6" fmla="*/ 219075 w 438150"/>
              <a:gd name="connsiteY6" fmla="*/ 264 h 66939"/>
              <a:gd name="connsiteX7" fmla="*/ 333375 w 438150"/>
              <a:gd name="connsiteY7" fmla="*/ 9789 h 66939"/>
              <a:gd name="connsiteX8" fmla="*/ 419100 w 438150"/>
              <a:gd name="connsiteY8" fmla="*/ 57414 h 66939"/>
              <a:gd name="connsiteX9" fmla="*/ 438150 w 438150"/>
              <a:gd name="connsiteY9" fmla="*/ 66939 h 66939"/>
              <a:gd name="connsiteX0" fmla="*/ 0 w 438150"/>
              <a:gd name="connsiteY0" fmla="*/ 57414 h 66939"/>
              <a:gd name="connsiteX1" fmla="*/ 28996 w 438150"/>
              <a:gd name="connsiteY1" fmla="*/ 46338 h 66939"/>
              <a:gd name="connsiteX2" fmla="*/ 67516 w 438150"/>
              <a:gd name="connsiteY2" fmla="*/ 31645 h 66939"/>
              <a:gd name="connsiteX3" fmla="*/ 101898 w 438150"/>
              <a:gd name="connsiteY3" fmla="*/ 19314 h 66939"/>
              <a:gd name="connsiteX4" fmla="*/ 148704 w 438150"/>
              <a:gd name="connsiteY4" fmla="*/ 7437 h 66939"/>
              <a:gd name="connsiteX5" fmla="*/ 176011 w 438150"/>
              <a:gd name="connsiteY5" fmla="*/ 3070 h 66939"/>
              <a:gd name="connsiteX6" fmla="*/ 219075 w 438150"/>
              <a:gd name="connsiteY6" fmla="*/ 264 h 66939"/>
              <a:gd name="connsiteX7" fmla="*/ 333375 w 438150"/>
              <a:gd name="connsiteY7" fmla="*/ 9789 h 66939"/>
              <a:gd name="connsiteX8" fmla="*/ 419100 w 438150"/>
              <a:gd name="connsiteY8" fmla="*/ 57414 h 66939"/>
              <a:gd name="connsiteX9" fmla="*/ 438150 w 438150"/>
              <a:gd name="connsiteY9" fmla="*/ 66939 h 66939"/>
              <a:gd name="connsiteX0" fmla="*/ 0 w 438150"/>
              <a:gd name="connsiteY0" fmla="*/ 59217 h 68742"/>
              <a:gd name="connsiteX1" fmla="*/ 28996 w 438150"/>
              <a:gd name="connsiteY1" fmla="*/ 48141 h 68742"/>
              <a:gd name="connsiteX2" fmla="*/ 67516 w 438150"/>
              <a:gd name="connsiteY2" fmla="*/ 33448 h 68742"/>
              <a:gd name="connsiteX3" fmla="*/ 101898 w 438150"/>
              <a:gd name="connsiteY3" fmla="*/ 21117 h 68742"/>
              <a:gd name="connsiteX4" fmla="*/ 148704 w 438150"/>
              <a:gd name="connsiteY4" fmla="*/ 9240 h 68742"/>
              <a:gd name="connsiteX5" fmla="*/ 176011 w 438150"/>
              <a:gd name="connsiteY5" fmla="*/ 4873 h 68742"/>
              <a:gd name="connsiteX6" fmla="*/ 219075 w 438150"/>
              <a:gd name="connsiteY6" fmla="*/ 2067 h 68742"/>
              <a:gd name="connsiteX7" fmla="*/ 362353 w 438150"/>
              <a:gd name="connsiteY7" fmla="*/ 37952 h 68742"/>
              <a:gd name="connsiteX8" fmla="*/ 419100 w 438150"/>
              <a:gd name="connsiteY8" fmla="*/ 59217 h 68742"/>
              <a:gd name="connsiteX9" fmla="*/ 438150 w 438150"/>
              <a:gd name="connsiteY9" fmla="*/ 68742 h 68742"/>
              <a:gd name="connsiteX0" fmla="*/ 0 w 438150"/>
              <a:gd name="connsiteY0" fmla="*/ 59217 h 68742"/>
              <a:gd name="connsiteX1" fmla="*/ 28996 w 438150"/>
              <a:gd name="connsiteY1" fmla="*/ 48141 h 68742"/>
              <a:gd name="connsiteX2" fmla="*/ 67516 w 438150"/>
              <a:gd name="connsiteY2" fmla="*/ 33448 h 68742"/>
              <a:gd name="connsiteX3" fmla="*/ 101898 w 438150"/>
              <a:gd name="connsiteY3" fmla="*/ 21117 h 68742"/>
              <a:gd name="connsiteX4" fmla="*/ 148704 w 438150"/>
              <a:gd name="connsiteY4" fmla="*/ 9240 h 68742"/>
              <a:gd name="connsiteX5" fmla="*/ 176011 w 438150"/>
              <a:gd name="connsiteY5" fmla="*/ 4873 h 68742"/>
              <a:gd name="connsiteX6" fmla="*/ 219075 w 438150"/>
              <a:gd name="connsiteY6" fmla="*/ 2067 h 68742"/>
              <a:gd name="connsiteX7" fmla="*/ 362353 w 438150"/>
              <a:gd name="connsiteY7" fmla="*/ 37952 h 68742"/>
              <a:gd name="connsiteX8" fmla="*/ 419100 w 438150"/>
              <a:gd name="connsiteY8" fmla="*/ 59217 h 68742"/>
              <a:gd name="connsiteX9" fmla="*/ 438150 w 438150"/>
              <a:gd name="connsiteY9" fmla="*/ 68742 h 68742"/>
              <a:gd name="connsiteX0" fmla="*/ 0 w 438150"/>
              <a:gd name="connsiteY0" fmla="*/ 57132 h 66657"/>
              <a:gd name="connsiteX1" fmla="*/ 28996 w 438150"/>
              <a:gd name="connsiteY1" fmla="*/ 46056 h 66657"/>
              <a:gd name="connsiteX2" fmla="*/ 67516 w 438150"/>
              <a:gd name="connsiteY2" fmla="*/ 31363 h 66657"/>
              <a:gd name="connsiteX3" fmla="*/ 101898 w 438150"/>
              <a:gd name="connsiteY3" fmla="*/ 19032 h 66657"/>
              <a:gd name="connsiteX4" fmla="*/ 148704 w 438150"/>
              <a:gd name="connsiteY4" fmla="*/ 7155 h 66657"/>
              <a:gd name="connsiteX5" fmla="*/ 176011 w 438150"/>
              <a:gd name="connsiteY5" fmla="*/ 2788 h 66657"/>
              <a:gd name="connsiteX6" fmla="*/ 285312 w 438150"/>
              <a:gd name="connsiteY6" fmla="*/ 2566 h 66657"/>
              <a:gd name="connsiteX7" fmla="*/ 362353 w 438150"/>
              <a:gd name="connsiteY7" fmla="*/ 35867 h 66657"/>
              <a:gd name="connsiteX8" fmla="*/ 419100 w 438150"/>
              <a:gd name="connsiteY8" fmla="*/ 57132 h 66657"/>
              <a:gd name="connsiteX9" fmla="*/ 438150 w 438150"/>
              <a:gd name="connsiteY9" fmla="*/ 66657 h 66657"/>
              <a:gd name="connsiteX0" fmla="*/ 0 w 438150"/>
              <a:gd name="connsiteY0" fmla="*/ 56789 h 66314"/>
              <a:gd name="connsiteX1" fmla="*/ 28996 w 438150"/>
              <a:gd name="connsiteY1" fmla="*/ 45713 h 66314"/>
              <a:gd name="connsiteX2" fmla="*/ 67516 w 438150"/>
              <a:gd name="connsiteY2" fmla="*/ 31020 h 66314"/>
              <a:gd name="connsiteX3" fmla="*/ 101898 w 438150"/>
              <a:gd name="connsiteY3" fmla="*/ 18689 h 66314"/>
              <a:gd name="connsiteX4" fmla="*/ 148704 w 438150"/>
              <a:gd name="connsiteY4" fmla="*/ 6812 h 66314"/>
              <a:gd name="connsiteX5" fmla="*/ 176011 w 438150"/>
              <a:gd name="connsiteY5" fmla="*/ 2445 h 66314"/>
              <a:gd name="connsiteX6" fmla="*/ 285312 w 438150"/>
              <a:gd name="connsiteY6" fmla="*/ 2223 h 66314"/>
              <a:gd name="connsiteX7" fmla="*/ 376842 w 438150"/>
              <a:gd name="connsiteY7" fmla="*/ 30872 h 66314"/>
              <a:gd name="connsiteX8" fmla="*/ 419100 w 438150"/>
              <a:gd name="connsiteY8" fmla="*/ 56789 h 66314"/>
              <a:gd name="connsiteX9" fmla="*/ 438150 w 438150"/>
              <a:gd name="connsiteY9" fmla="*/ 66314 h 66314"/>
              <a:gd name="connsiteX0" fmla="*/ 0 w 438500"/>
              <a:gd name="connsiteY0" fmla="*/ 56789 h 66314"/>
              <a:gd name="connsiteX1" fmla="*/ 28996 w 438500"/>
              <a:gd name="connsiteY1" fmla="*/ 45713 h 66314"/>
              <a:gd name="connsiteX2" fmla="*/ 67516 w 438500"/>
              <a:gd name="connsiteY2" fmla="*/ 31020 h 66314"/>
              <a:gd name="connsiteX3" fmla="*/ 101898 w 438500"/>
              <a:gd name="connsiteY3" fmla="*/ 18689 h 66314"/>
              <a:gd name="connsiteX4" fmla="*/ 148704 w 438500"/>
              <a:gd name="connsiteY4" fmla="*/ 6812 h 66314"/>
              <a:gd name="connsiteX5" fmla="*/ 176011 w 438500"/>
              <a:gd name="connsiteY5" fmla="*/ 2445 h 66314"/>
              <a:gd name="connsiteX6" fmla="*/ 285312 w 438500"/>
              <a:gd name="connsiteY6" fmla="*/ 2223 h 66314"/>
              <a:gd name="connsiteX7" fmla="*/ 376842 w 438500"/>
              <a:gd name="connsiteY7" fmla="*/ 30872 h 66314"/>
              <a:gd name="connsiteX8" fmla="*/ 419100 w 438500"/>
              <a:gd name="connsiteY8" fmla="*/ 56789 h 66314"/>
              <a:gd name="connsiteX9" fmla="*/ 436420 w 438500"/>
              <a:gd name="connsiteY9" fmla="*/ 54880 h 66314"/>
              <a:gd name="connsiteX10" fmla="*/ 438150 w 438500"/>
              <a:gd name="connsiteY10" fmla="*/ 66314 h 66314"/>
              <a:gd name="connsiteX0" fmla="*/ 0 w 438500"/>
              <a:gd name="connsiteY0" fmla="*/ 56789 h 66314"/>
              <a:gd name="connsiteX1" fmla="*/ 28996 w 438500"/>
              <a:gd name="connsiteY1" fmla="*/ 45713 h 66314"/>
              <a:gd name="connsiteX2" fmla="*/ 67516 w 438500"/>
              <a:gd name="connsiteY2" fmla="*/ 31020 h 66314"/>
              <a:gd name="connsiteX3" fmla="*/ 101898 w 438500"/>
              <a:gd name="connsiteY3" fmla="*/ 18689 h 66314"/>
              <a:gd name="connsiteX4" fmla="*/ 148704 w 438500"/>
              <a:gd name="connsiteY4" fmla="*/ 6812 h 66314"/>
              <a:gd name="connsiteX5" fmla="*/ 176011 w 438500"/>
              <a:gd name="connsiteY5" fmla="*/ 2445 h 66314"/>
              <a:gd name="connsiteX6" fmla="*/ 285312 w 438500"/>
              <a:gd name="connsiteY6" fmla="*/ 2223 h 66314"/>
              <a:gd name="connsiteX7" fmla="*/ 376842 w 438500"/>
              <a:gd name="connsiteY7" fmla="*/ 30872 h 66314"/>
              <a:gd name="connsiteX8" fmla="*/ 406681 w 438500"/>
              <a:gd name="connsiteY8" fmla="*/ 41800 h 66314"/>
              <a:gd name="connsiteX9" fmla="*/ 436420 w 438500"/>
              <a:gd name="connsiteY9" fmla="*/ 54880 h 66314"/>
              <a:gd name="connsiteX10" fmla="*/ 438150 w 438500"/>
              <a:gd name="connsiteY10" fmla="*/ 66314 h 66314"/>
              <a:gd name="connsiteX0" fmla="*/ 0 w 450569"/>
              <a:gd name="connsiteY0" fmla="*/ 56789 h 60112"/>
              <a:gd name="connsiteX1" fmla="*/ 28996 w 450569"/>
              <a:gd name="connsiteY1" fmla="*/ 45713 h 60112"/>
              <a:gd name="connsiteX2" fmla="*/ 67516 w 450569"/>
              <a:gd name="connsiteY2" fmla="*/ 31020 h 60112"/>
              <a:gd name="connsiteX3" fmla="*/ 101898 w 450569"/>
              <a:gd name="connsiteY3" fmla="*/ 18689 h 60112"/>
              <a:gd name="connsiteX4" fmla="*/ 148704 w 450569"/>
              <a:gd name="connsiteY4" fmla="*/ 6812 h 60112"/>
              <a:gd name="connsiteX5" fmla="*/ 176011 w 450569"/>
              <a:gd name="connsiteY5" fmla="*/ 2445 h 60112"/>
              <a:gd name="connsiteX6" fmla="*/ 285312 w 450569"/>
              <a:gd name="connsiteY6" fmla="*/ 2223 h 60112"/>
              <a:gd name="connsiteX7" fmla="*/ 376842 w 450569"/>
              <a:gd name="connsiteY7" fmla="*/ 30872 h 60112"/>
              <a:gd name="connsiteX8" fmla="*/ 406681 w 450569"/>
              <a:gd name="connsiteY8" fmla="*/ 41800 h 60112"/>
              <a:gd name="connsiteX9" fmla="*/ 436420 w 450569"/>
              <a:gd name="connsiteY9" fmla="*/ 54880 h 60112"/>
              <a:gd name="connsiteX10" fmla="*/ 450569 w 450569"/>
              <a:gd name="connsiteY10" fmla="*/ 60112 h 60112"/>
              <a:gd name="connsiteX0" fmla="*/ 0 w 450569"/>
              <a:gd name="connsiteY0" fmla="*/ 56789 h 60112"/>
              <a:gd name="connsiteX1" fmla="*/ 28996 w 450569"/>
              <a:gd name="connsiteY1" fmla="*/ 45713 h 60112"/>
              <a:gd name="connsiteX2" fmla="*/ 67516 w 450569"/>
              <a:gd name="connsiteY2" fmla="*/ 31020 h 60112"/>
              <a:gd name="connsiteX3" fmla="*/ 101898 w 450569"/>
              <a:gd name="connsiteY3" fmla="*/ 18689 h 60112"/>
              <a:gd name="connsiteX4" fmla="*/ 148704 w 450569"/>
              <a:gd name="connsiteY4" fmla="*/ 6812 h 60112"/>
              <a:gd name="connsiteX5" fmla="*/ 176011 w 450569"/>
              <a:gd name="connsiteY5" fmla="*/ 2445 h 60112"/>
              <a:gd name="connsiteX6" fmla="*/ 285312 w 450569"/>
              <a:gd name="connsiteY6" fmla="*/ 2223 h 60112"/>
              <a:gd name="connsiteX7" fmla="*/ 376842 w 450569"/>
              <a:gd name="connsiteY7" fmla="*/ 30872 h 60112"/>
              <a:gd name="connsiteX8" fmla="*/ 406681 w 450569"/>
              <a:gd name="connsiteY8" fmla="*/ 41800 h 60112"/>
              <a:gd name="connsiteX9" fmla="*/ 426071 w 450569"/>
              <a:gd name="connsiteY9" fmla="*/ 47644 h 60112"/>
              <a:gd name="connsiteX10" fmla="*/ 450569 w 450569"/>
              <a:gd name="connsiteY10" fmla="*/ 60112 h 60112"/>
              <a:gd name="connsiteX0" fmla="*/ 0 w 450569"/>
              <a:gd name="connsiteY0" fmla="*/ 56789 h 60112"/>
              <a:gd name="connsiteX1" fmla="*/ 28996 w 450569"/>
              <a:gd name="connsiteY1" fmla="*/ 45713 h 60112"/>
              <a:gd name="connsiteX2" fmla="*/ 67516 w 450569"/>
              <a:gd name="connsiteY2" fmla="*/ 31020 h 60112"/>
              <a:gd name="connsiteX3" fmla="*/ 101898 w 450569"/>
              <a:gd name="connsiteY3" fmla="*/ 18689 h 60112"/>
              <a:gd name="connsiteX4" fmla="*/ 148704 w 450569"/>
              <a:gd name="connsiteY4" fmla="*/ 6812 h 60112"/>
              <a:gd name="connsiteX5" fmla="*/ 176011 w 450569"/>
              <a:gd name="connsiteY5" fmla="*/ 2445 h 60112"/>
              <a:gd name="connsiteX6" fmla="*/ 285312 w 450569"/>
              <a:gd name="connsiteY6" fmla="*/ 2223 h 60112"/>
              <a:gd name="connsiteX7" fmla="*/ 376842 w 450569"/>
              <a:gd name="connsiteY7" fmla="*/ 30872 h 60112"/>
              <a:gd name="connsiteX8" fmla="*/ 404611 w 450569"/>
              <a:gd name="connsiteY8" fmla="*/ 32497 h 60112"/>
              <a:gd name="connsiteX9" fmla="*/ 426071 w 450569"/>
              <a:gd name="connsiteY9" fmla="*/ 47644 h 60112"/>
              <a:gd name="connsiteX10" fmla="*/ 450569 w 450569"/>
              <a:gd name="connsiteY10" fmla="*/ 60112 h 60112"/>
              <a:gd name="connsiteX0" fmla="*/ 0 w 450569"/>
              <a:gd name="connsiteY0" fmla="*/ 55758 h 59081"/>
              <a:gd name="connsiteX1" fmla="*/ 28996 w 450569"/>
              <a:gd name="connsiteY1" fmla="*/ 44682 h 59081"/>
              <a:gd name="connsiteX2" fmla="*/ 67516 w 450569"/>
              <a:gd name="connsiteY2" fmla="*/ 29989 h 59081"/>
              <a:gd name="connsiteX3" fmla="*/ 101898 w 450569"/>
              <a:gd name="connsiteY3" fmla="*/ 17658 h 59081"/>
              <a:gd name="connsiteX4" fmla="*/ 148704 w 450569"/>
              <a:gd name="connsiteY4" fmla="*/ 5781 h 59081"/>
              <a:gd name="connsiteX5" fmla="*/ 176011 w 450569"/>
              <a:gd name="connsiteY5" fmla="*/ 1414 h 59081"/>
              <a:gd name="connsiteX6" fmla="*/ 285312 w 450569"/>
              <a:gd name="connsiteY6" fmla="*/ 1192 h 59081"/>
              <a:gd name="connsiteX7" fmla="*/ 364423 w 450569"/>
              <a:gd name="connsiteY7" fmla="*/ 15886 h 59081"/>
              <a:gd name="connsiteX8" fmla="*/ 404611 w 450569"/>
              <a:gd name="connsiteY8" fmla="*/ 31466 h 59081"/>
              <a:gd name="connsiteX9" fmla="*/ 426071 w 450569"/>
              <a:gd name="connsiteY9" fmla="*/ 46613 h 59081"/>
              <a:gd name="connsiteX10" fmla="*/ 450569 w 450569"/>
              <a:gd name="connsiteY10" fmla="*/ 59081 h 59081"/>
              <a:gd name="connsiteX0" fmla="*/ 0 w 450569"/>
              <a:gd name="connsiteY0" fmla="*/ 56030 h 59353"/>
              <a:gd name="connsiteX1" fmla="*/ 28996 w 450569"/>
              <a:gd name="connsiteY1" fmla="*/ 44954 h 59353"/>
              <a:gd name="connsiteX2" fmla="*/ 67516 w 450569"/>
              <a:gd name="connsiteY2" fmla="*/ 30261 h 59353"/>
              <a:gd name="connsiteX3" fmla="*/ 101898 w 450569"/>
              <a:gd name="connsiteY3" fmla="*/ 17930 h 59353"/>
              <a:gd name="connsiteX4" fmla="*/ 128005 w 450569"/>
              <a:gd name="connsiteY4" fmla="*/ 11738 h 59353"/>
              <a:gd name="connsiteX5" fmla="*/ 176011 w 450569"/>
              <a:gd name="connsiteY5" fmla="*/ 1686 h 59353"/>
              <a:gd name="connsiteX6" fmla="*/ 285312 w 450569"/>
              <a:gd name="connsiteY6" fmla="*/ 1464 h 59353"/>
              <a:gd name="connsiteX7" fmla="*/ 364423 w 450569"/>
              <a:gd name="connsiteY7" fmla="*/ 16158 h 59353"/>
              <a:gd name="connsiteX8" fmla="*/ 404611 w 450569"/>
              <a:gd name="connsiteY8" fmla="*/ 31738 h 59353"/>
              <a:gd name="connsiteX9" fmla="*/ 426071 w 450569"/>
              <a:gd name="connsiteY9" fmla="*/ 46885 h 59353"/>
              <a:gd name="connsiteX10" fmla="*/ 450569 w 450569"/>
              <a:gd name="connsiteY10" fmla="*/ 59353 h 59353"/>
              <a:gd name="connsiteX0" fmla="*/ 0 w 450569"/>
              <a:gd name="connsiteY0" fmla="*/ 55850 h 59173"/>
              <a:gd name="connsiteX1" fmla="*/ 28996 w 450569"/>
              <a:gd name="connsiteY1" fmla="*/ 44774 h 59173"/>
              <a:gd name="connsiteX2" fmla="*/ 67516 w 450569"/>
              <a:gd name="connsiteY2" fmla="*/ 30081 h 59173"/>
              <a:gd name="connsiteX3" fmla="*/ 101898 w 450569"/>
              <a:gd name="connsiteY3" fmla="*/ 17750 h 59173"/>
              <a:gd name="connsiteX4" fmla="*/ 132145 w 450569"/>
              <a:gd name="connsiteY4" fmla="*/ 7940 h 59173"/>
              <a:gd name="connsiteX5" fmla="*/ 176011 w 450569"/>
              <a:gd name="connsiteY5" fmla="*/ 1506 h 59173"/>
              <a:gd name="connsiteX6" fmla="*/ 285312 w 450569"/>
              <a:gd name="connsiteY6" fmla="*/ 1284 h 59173"/>
              <a:gd name="connsiteX7" fmla="*/ 364423 w 450569"/>
              <a:gd name="connsiteY7" fmla="*/ 15978 h 59173"/>
              <a:gd name="connsiteX8" fmla="*/ 404611 w 450569"/>
              <a:gd name="connsiteY8" fmla="*/ 31558 h 59173"/>
              <a:gd name="connsiteX9" fmla="*/ 426071 w 450569"/>
              <a:gd name="connsiteY9" fmla="*/ 46705 h 59173"/>
              <a:gd name="connsiteX10" fmla="*/ 450569 w 450569"/>
              <a:gd name="connsiteY10" fmla="*/ 59173 h 59173"/>
              <a:gd name="connsiteX0" fmla="*/ 0 w 450569"/>
              <a:gd name="connsiteY0" fmla="*/ 54443 h 57766"/>
              <a:gd name="connsiteX1" fmla="*/ 28996 w 450569"/>
              <a:gd name="connsiteY1" fmla="*/ 43367 h 57766"/>
              <a:gd name="connsiteX2" fmla="*/ 67516 w 450569"/>
              <a:gd name="connsiteY2" fmla="*/ 28674 h 57766"/>
              <a:gd name="connsiteX3" fmla="*/ 101898 w 450569"/>
              <a:gd name="connsiteY3" fmla="*/ 16343 h 57766"/>
              <a:gd name="connsiteX4" fmla="*/ 132145 w 450569"/>
              <a:gd name="connsiteY4" fmla="*/ 6533 h 57766"/>
              <a:gd name="connsiteX5" fmla="*/ 176011 w 450569"/>
              <a:gd name="connsiteY5" fmla="*/ 99 h 57766"/>
              <a:gd name="connsiteX6" fmla="*/ 316361 w 450569"/>
              <a:gd name="connsiteY6" fmla="*/ 3495 h 57766"/>
              <a:gd name="connsiteX7" fmla="*/ 364423 w 450569"/>
              <a:gd name="connsiteY7" fmla="*/ 14571 h 57766"/>
              <a:gd name="connsiteX8" fmla="*/ 404611 w 450569"/>
              <a:gd name="connsiteY8" fmla="*/ 30151 h 57766"/>
              <a:gd name="connsiteX9" fmla="*/ 426071 w 450569"/>
              <a:gd name="connsiteY9" fmla="*/ 45298 h 57766"/>
              <a:gd name="connsiteX10" fmla="*/ 450569 w 450569"/>
              <a:gd name="connsiteY10" fmla="*/ 57766 h 57766"/>
              <a:gd name="connsiteX0" fmla="*/ 0 w 450569"/>
              <a:gd name="connsiteY0" fmla="*/ 54443 h 57766"/>
              <a:gd name="connsiteX1" fmla="*/ 28996 w 450569"/>
              <a:gd name="connsiteY1" fmla="*/ 43367 h 57766"/>
              <a:gd name="connsiteX2" fmla="*/ 67516 w 450569"/>
              <a:gd name="connsiteY2" fmla="*/ 28674 h 57766"/>
              <a:gd name="connsiteX3" fmla="*/ 101898 w 450569"/>
              <a:gd name="connsiteY3" fmla="*/ 16343 h 57766"/>
              <a:gd name="connsiteX4" fmla="*/ 132145 w 450569"/>
              <a:gd name="connsiteY4" fmla="*/ 6533 h 57766"/>
              <a:gd name="connsiteX5" fmla="*/ 221549 w 450569"/>
              <a:gd name="connsiteY5" fmla="*/ 99 h 57766"/>
              <a:gd name="connsiteX6" fmla="*/ 316361 w 450569"/>
              <a:gd name="connsiteY6" fmla="*/ 3495 h 57766"/>
              <a:gd name="connsiteX7" fmla="*/ 364423 w 450569"/>
              <a:gd name="connsiteY7" fmla="*/ 14571 h 57766"/>
              <a:gd name="connsiteX8" fmla="*/ 404611 w 450569"/>
              <a:gd name="connsiteY8" fmla="*/ 30151 h 57766"/>
              <a:gd name="connsiteX9" fmla="*/ 426071 w 450569"/>
              <a:gd name="connsiteY9" fmla="*/ 45298 h 57766"/>
              <a:gd name="connsiteX10" fmla="*/ 450569 w 450569"/>
              <a:gd name="connsiteY10" fmla="*/ 57766 h 57766"/>
              <a:gd name="connsiteX0" fmla="*/ 0 w 450569"/>
              <a:gd name="connsiteY0" fmla="*/ 54360 h 57683"/>
              <a:gd name="connsiteX1" fmla="*/ 28996 w 450569"/>
              <a:gd name="connsiteY1" fmla="*/ 43284 h 57683"/>
              <a:gd name="connsiteX2" fmla="*/ 67516 w 450569"/>
              <a:gd name="connsiteY2" fmla="*/ 28591 h 57683"/>
              <a:gd name="connsiteX3" fmla="*/ 101898 w 450569"/>
              <a:gd name="connsiteY3" fmla="*/ 16260 h 57683"/>
              <a:gd name="connsiteX4" fmla="*/ 146634 w 450569"/>
              <a:gd name="connsiteY4" fmla="*/ 4383 h 57683"/>
              <a:gd name="connsiteX5" fmla="*/ 221549 w 450569"/>
              <a:gd name="connsiteY5" fmla="*/ 16 h 57683"/>
              <a:gd name="connsiteX6" fmla="*/ 316361 w 450569"/>
              <a:gd name="connsiteY6" fmla="*/ 3412 h 57683"/>
              <a:gd name="connsiteX7" fmla="*/ 364423 w 450569"/>
              <a:gd name="connsiteY7" fmla="*/ 14488 h 57683"/>
              <a:gd name="connsiteX8" fmla="*/ 404611 w 450569"/>
              <a:gd name="connsiteY8" fmla="*/ 30068 h 57683"/>
              <a:gd name="connsiteX9" fmla="*/ 426071 w 450569"/>
              <a:gd name="connsiteY9" fmla="*/ 45215 h 57683"/>
              <a:gd name="connsiteX10" fmla="*/ 450569 w 450569"/>
              <a:gd name="connsiteY10" fmla="*/ 57683 h 57683"/>
              <a:gd name="connsiteX0" fmla="*/ 0 w 450569"/>
              <a:gd name="connsiteY0" fmla="*/ 54360 h 57683"/>
              <a:gd name="connsiteX1" fmla="*/ 28996 w 450569"/>
              <a:gd name="connsiteY1" fmla="*/ 43284 h 57683"/>
              <a:gd name="connsiteX2" fmla="*/ 67516 w 450569"/>
              <a:gd name="connsiteY2" fmla="*/ 28591 h 57683"/>
              <a:gd name="connsiteX3" fmla="*/ 101898 w 450569"/>
              <a:gd name="connsiteY3" fmla="*/ 16260 h 57683"/>
              <a:gd name="connsiteX4" fmla="*/ 146634 w 450569"/>
              <a:gd name="connsiteY4" fmla="*/ 4383 h 57683"/>
              <a:gd name="connsiteX5" fmla="*/ 221549 w 450569"/>
              <a:gd name="connsiteY5" fmla="*/ 16 h 57683"/>
              <a:gd name="connsiteX6" fmla="*/ 316361 w 450569"/>
              <a:gd name="connsiteY6" fmla="*/ 3412 h 57683"/>
              <a:gd name="connsiteX7" fmla="*/ 364423 w 450569"/>
              <a:gd name="connsiteY7" fmla="*/ 14488 h 57683"/>
              <a:gd name="connsiteX8" fmla="*/ 404611 w 450569"/>
              <a:gd name="connsiteY8" fmla="*/ 30068 h 57683"/>
              <a:gd name="connsiteX9" fmla="*/ 434351 w 450569"/>
              <a:gd name="connsiteY9" fmla="*/ 44181 h 57683"/>
              <a:gd name="connsiteX10" fmla="*/ 450569 w 450569"/>
              <a:gd name="connsiteY10" fmla="*/ 57683 h 57683"/>
              <a:gd name="connsiteX0" fmla="*/ 0 w 450569"/>
              <a:gd name="connsiteY0" fmla="*/ 54360 h 57683"/>
              <a:gd name="connsiteX1" fmla="*/ 24856 w 450569"/>
              <a:gd name="connsiteY1" fmla="*/ 41733 h 57683"/>
              <a:gd name="connsiteX2" fmla="*/ 67516 w 450569"/>
              <a:gd name="connsiteY2" fmla="*/ 28591 h 57683"/>
              <a:gd name="connsiteX3" fmla="*/ 101898 w 450569"/>
              <a:gd name="connsiteY3" fmla="*/ 16260 h 57683"/>
              <a:gd name="connsiteX4" fmla="*/ 146634 w 450569"/>
              <a:gd name="connsiteY4" fmla="*/ 4383 h 57683"/>
              <a:gd name="connsiteX5" fmla="*/ 221549 w 450569"/>
              <a:gd name="connsiteY5" fmla="*/ 16 h 57683"/>
              <a:gd name="connsiteX6" fmla="*/ 316361 w 450569"/>
              <a:gd name="connsiteY6" fmla="*/ 3412 h 57683"/>
              <a:gd name="connsiteX7" fmla="*/ 364423 w 450569"/>
              <a:gd name="connsiteY7" fmla="*/ 14488 h 57683"/>
              <a:gd name="connsiteX8" fmla="*/ 404611 w 450569"/>
              <a:gd name="connsiteY8" fmla="*/ 30068 h 57683"/>
              <a:gd name="connsiteX9" fmla="*/ 434351 w 450569"/>
              <a:gd name="connsiteY9" fmla="*/ 44181 h 57683"/>
              <a:gd name="connsiteX10" fmla="*/ 450569 w 450569"/>
              <a:gd name="connsiteY10" fmla="*/ 57683 h 57683"/>
              <a:gd name="connsiteX0" fmla="*/ 0 w 450569"/>
              <a:gd name="connsiteY0" fmla="*/ 54360 h 57683"/>
              <a:gd name="connsiteX1" fmla="*/ 24856 w 450569"/>
              <a:gd name="connsiteY1" fmla="*/ 41733 h 57683"/>
              <a:gd name="connsiteX2" fmla="*/ 65446 w 450569"/>
              <a:gd name="connsiteY2" fmla="*/ 26524 h 57683"/>
              <a:gd name="connsiteX3" fmla="*/ 101898 w 450569"/>
              <a:gd name="connsiteY3" fmla="*/ 16260 h 57683"/>
              <a:gd name="connsiteX4" fmla="*/ 146634 w 450569"/>
              <a:gd name="connsiteY4" fmla="*/ 4383 h 57683"/>
              <a:gd name="connsiteX5" fmla="*/ 221549 w 450569"/>
              <a:gd name="connsiteY5" fmla="*/ 16 h 57683"/>
              <a:gd name="connsiteX6" fmla="*/ 316361 w 450569"/>
              <a:gd name="connsiteY6" fmla="*/ 3412 h 57683"/>
              <a:gd name="connsiteX7" fmla="*/ 364423 w 450569"/>
              <a:gd name="connsiteY7" fmla="*/ 14488 h 57683"/>
              <a:gd name="connsiteX8" fmla="*/ 404611 w 450569"/>
              <a:gd name="connsiteY8" fmla="*/ 30068 h 57683"/>
              <a:gd name="connsiteX9" fmla="*/ 434351 w 450569"/>
              <a:gd name="connsiteY9" fmla="*/ 44181 h 57683"/>
              <a:gd name="connsiteX10" fmla="*/ 450569 w 450569"/>
              <a:gd name="connsiteY10" fmla="*/ 57683 h 57683"/>
              <a:gd name="connsiteX0" fmla="*/ 0 w 450569"/>
              <a:gd name="connsiteY0" fmla="*/ 54360 h 57683"/>
              <a:gd name="connsiteX1" fmla="*/ 24856 w 450569"/>
              <a:gd name="connsiteY1" fmla="*/ 41733 h 57683"/>
              <a:gd name="connsiteX2" fmla="*/ 65446 w 450569"/>
              <a:gd name="connsiteY2" fmla="*/ 26524 h 57683"/>
              <a:gd name="connsiteX3" fmla="*/ 95688 w 450569"/>
              <a:gd name="connsiteY3" fmla="*/ 12642 h 57683"/>
              <a:gd name="connsiteX4" fmla="*/ 146634 w 450569"/>
              <a:gd name="connsiteY4" fmla="*/ 4383 h 57683"/>
              <a:gd name="connsiteX5" fmla="*/ 221549 w 450569"/>
              <a:gd name="connsiteY5" fmla="*/ 16 h 57683"/>
              <a:gd name="connsiteX6" fmla="*/ 316361 w 450569"/>
              <a:gd name="connsiteY6" fmla="*/ 3412 h 57683"/>
              <a:gd name="connsiteX7" fmla="*/ 364423 w 450569"/>
              <a:gd name="connsiteY7" fmla="*/ 14488 h 57683"/>
              <a:gd name="connsiteX8" fmla="*/ 404611 w 450569"/>
              <a:gd name="connsiteY8" fmla="*/ 30068 h 57683"/>
              <a:gd name="connsiteX9" fmla="*/ 434351 w 450569"/>
              <a:gd name="connsiteY9" fmla="*/ 44181 h 57683"/>
              <a:gd name="connsiteX10" fmla="*/ 450569 w 450569"/>
              <a:gd name="connsiteY10" fmla="*/ 57683 h 57683"/>
              <a:gd name="connsiteX0" fmla="*/ 0 w 450569"/>
              <a:gd name="connsiteY0" fmla="*/ 54360 h 57683"/>
              <a:gd name="connsiteX1" fmla="*/ 24856 w 450569"/>
              <a:gd name="connsiteY1" fmla="*/ 41733 h 57683"/>
              <a:gd name="connsiteX2" fmla="*/ 57166 w 450569"/>
              <a:gd name="connsiteY2" fmla="*/ 25490 h 57683"/>
              <a:gd name="connsiteX3" fmla="*/ 95688 w 450569"/>
              <a:gd name="connsiteY3" fmla="*/ 12642 h 57683"/>
              <a:gd name="connsiteX4" fmla="*/ 146634 w 450569"/>
              <a:gd name="connsiteY4" fmla="*/ 4383 h 57683"/>
              <a:gd name="connsiteX5" fmla="*/ 221549 w 450569"/>
              <a:gd name="connsiteY5" fmla="*/ 16 h 57683"/>
              <a:gd name="connsiteX6" fmla="*/ 316361 w 450569"/>
              <a:gd name="connsiteY6" fmla="*/ 3412 h 57683"/>
              <a:gd name="connsiteX7" fmla="*/ 364423 w 450569"/>
              <a:gd name="connsiteY7" fmla="*/ 14488 h 57683"/>
              <a:gd name="connsiteX8" fmla="*/ 404611 w 450569"/>
              <a:gd name="connsiteY8" fmla="*/ 30068 h 57683"/>
              <a:gd name="connsiteX9" fmla="*/ 434351 w 450569"/>
              <a:gd name="connsiteY9" fmla="*/ 44181 h 57683"/>
              <a:gd name="connsiteX10" fmla="*/ 450569 w 450569"/>
              <a:gd name="connsiteY10" fmla="*/ 57683 h 57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569" h="57683">
                <a:moveTo>
                  <a:pt x="0" y="54360"/>
                </a:moveTo>
                <a:cubicBezTo>
                  <a:pt x="15875" y="51185"/>
                  <a:pt x="15328" y="46545"/>
                  <a:pt x="24856" y="41733"/>
                </a:cubicBezTo>
                <a:cubicBezTo>
                  <a:pt x="34384" y="36921"/>
                  <a:pt x="45361" y="30339"/>
                  <a:pt x="57166" y="25490"/>
                </a:cubicBezTo>
                <a:cubicBezTo>
                  <a:pt x="68971" y="20642"/>
                  <a:pt x="80777" y="16160"/>
                  <a:pt x="95688" y="12642"/>
                </a:cubicBezTo>
                <a:cubicBezTo>
                  <a:pt x="110599" y="9124"/>
                  <a:pt x="129652" y="7136"/>
                  <a:pt x="146634" y="4383"/>
                </a:cubicBezTo>
                <a:cubicBezTo>
                  <a:pt x="151396" y="2796"/>
                  <a:pt x="193261" y="178"/>
                  <a:pt x="221549" y="16"/>
                </a:cubicBezTo>
                <a:cubicBezTo>
                  <a:pt x="249837" y="-146"/>
                  <a:pt x="292549" y="1000"/>
                  <a:pt x="316361" y="3412"/>
                </a:cubicBezTo>
                <a:cubicBezTo>
                  <a:pt x="340173" y="5824"/>
                  <a:pt x="349715" y="10045"/>
                  <a:pt x="364423" y="14488"/>
                </a:cubicBezTo>
                <a:cubicBezTo>
                  <a:pt x="379131" y="18931"/>
                  <a:pt x="392956" y="25119"/>
                  <a:pt x="404611" y="30068"/>
                </a:cubicBezTo>
                <a:cubicBezTo>
                  <a:pt x="416266" y="35017"/>
                  <a:pt x="431176" y="42594"/>
                  <a:pt x="434351" y="44181"/>
                </a:cubicBezTo>
                <a:cubicBezTo>
                  <a:pt x="437526" y="45768"/>
                  <a:pt x="450626" y="57328"/>
                  <a:pt x="450569" y="57683"/>
                </a:cubicBezTo>
              </a:path>
            </a:pathLst>
          </a:custGeom>
          <a:ln w="254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 16"/>
          <p:cNvSpPr/>
          <p:nvPr/>
        </p:nvSpPr>
        <p:spPr>
          <a:xfrm>
            <a:off x="4309027" y="4653136"/>
            <a:ext cx="2415399" cy="327837"/>
          </a:xfrm>
          <a:custGeom>
            <a:avLst/>
            <a:gdLst>
              <a:gd name="connsiteX0" fmla="*/ 2389517 w 2415399"/>
              <a:gd name="connsiteY0" fmla="*/ 0 h 327837"/>
              <a:gd name="connsiteX1" fmla="*/ 2415397 w 2415399"/>
              <a:gd name="connsiteY1" fmla="*/ 77638 h 327837"/>
              <a:gd name="connsiteX2" fmla="*/ 2406770 w 2415399"/>
              <a:gd name="connsiteY2" fmla="*/ 120770 h 327837"/>
              <a:gd name="connsiteX3" fmla="*/ 2355012 w 2415399"/>
              <a:gd name="connsiteY3" fmla="*/ 155276 h 327837"/>
              <a:gd name="connsiteX4" fmla="*/ 2311880 w 2415399"/>
              <a:gd name="connsiteY4" fmla="*/ 163902 h 327837"/>
              <a:gd name="connsiteX5" fmla="*/ 2286000 w 2415399"/>
              <a:gd name="connsiteY5" fmla="*/ 172529 h 327837"/>
              <a:gd name="connsiteX6" fmla="*/ 1984076 w 2415399"/>
              <a:gd name="connsiteY6" fmla="*/ 181155 h 327837"/>
              <a:gd name="connsiteX7" fmla="*/ 1897812 w 2415399"/>
              <a:gd name="connsiteY7" fmla="*/ 207034 h 327837"/>
              <a:gd name="connsiteX8" fmla="*/ 1871932 w 2415399"/>
              <a:gd name="connsiteY8" fmla="*/ 215661 h 327837"/>
              <a:gd name="connsiteX9" fmla="*/ 681487 w 2415399"/>
              <a:gd name="connsiteY9" fmla="*/ 224287 h 327837"/>
              <a:gd name="connsiteX10" fmla="*/ 94891 w 2415399"/>
              <a:gd name="connsiteY10" fmla="*/ 232913 h 327837"/>
              <a:gd name="connsiteX11" fmla="*/ 86264 w 2415399"/>
              <a:gd name="connsiteY11" fmla="*/ 284672 h 327837"/>
              <a:gd name="connsiteX12" fmla="*/ 34506 w 2415399"/>
              <a:gd name="connsiteY12" fmla="*/ 310551 h 327837"/>
              <a:gd name="connsiteX13" fmla="*/ 0 w 2415399"/>
              <a:gd name="connsiteY13" fmla="*/ 327804 h 327837"/>
              <a:gd name="connsiteX0" fmla="*/ 2389517 w 2415399"/>
              <a:gd name="connsiteY0" fmla="*/ 0 h 327837"/>
              <a:gd name="connsiteX1" fmla="*/ 2415397 w 2415399"/>
              <a:gd name="connsiteY1" fmla="*/ 77638 h 327837"/>
              <a:gd name="connsiteX2" fmla="*/ 2406770 w 2415399"/>
              <a:gd name="connsiteY2" fmla="*/ 120770 h 327837"/>
              <a:gd name="connsiteX3" fmla="*/ 2355012 w 2415399"/>
              <a:gd name="connsiteY3" fmla="*/ 155276 h 327837"/>
              <a:gd name="connsiteX4" fmla="*/ 2311880 w 2415399"/>
              <a:gd name="connsiteY4" fmla="*/ 163902 h 327837"/>
              <a:gd name="connsiteX5" fmla="*/ 2286000 w 2415399"/>
              <a:gd name="connsiteY5" fmla="*/ 172529 h 327837"/>
              <a:gd name="connsiteX6" fmla="*/ 1984076 w 2415399"/>
              <a:gd name="connsiteY6" fmla="*/ 181155 h 327837"/>
              <a:gd name="connsiteX7" fmla="*/ 1897812 w 2415399"/>
              <a:gd name="connsiteY7" fmla="*/ 207034 h 327837"/>
              <a:gd name="connsiteX8" fmla="*/ 1871932 w 2415399"/>
              <a:gd name="connsiteY8" fmla="*/ 215661 h 327837"/>
              <a:gd name="connsiteX9" fmla="*/ 681487 w 2415399"/>
              <a:gd name="connsiteY9" fmla="*/ 224287 h 327837"/>
              <a:gd name="connsiteX10" fmla="*/ 224287 w 2415399"/>
              <a:gd name="connsiteY10" fmla="*/ 251965 h 327837"/>
              <a:gd name="connsiteX11" fmla="*/ 86264 w 2415399"/>
              <a:gd name="connsiteY11" fmla="*/ 284672 h 327837"/>
              <a:gd name="connsiteX12" fmla="*/ 34506 w 2415399"/>
              <a:gd name="connsiteY12" fmla="*/ 310551 h 327837"/>
              <a:gd name="connsiteX13" fmla="*/ 0 w 2415399"/>
              <a:gd name="connsiteY13" fmla="*/ 327804 h 327837"/>
              <a:gd name="connsiteX0" fmla="*/ 2389517 w 2415399"/>
              <a:gd name="connsiteY0" fmla="*/ 0 h 327837"/>
              <a:gd name="connsiteX1" fmla="*/ 2415397 w 2415399"/>
              <a:gd name="connsiteY1" fmla="*/ 77638 h 327837"/>
              <a:gd name="connsiteX2" fmla="*/ 2406770 w 2415399"/>
              <a:gd name="connsiteY2" fmla="*/ 120770 h 327837"/>
              <a:gd name="connsiteX3" fmla="*/ 2355012 w 2415399"/>
              <a:gd name="connsiteY3" fmla="*/ 155276 h 327837"/>
              <a:gd name="connsiteX4" fmla="*/ 2311880 w 2415399"/>
              <a:gd name="connsiteY4" fmla="*/ 163902 h 327837"/>
              <a:gd name="connsiteX5" fmla="*/ 2286000 w 2415399"/>
              <a:gd name="connsiteY5" fmla="*/ 172529 h 327837"/>
              <a:gd name="connsiteX6" fmla="*/ 2165231 w 2415399"/>
              <a:gd name="connsiteY6" fmla="*/ 200207 h 327837"/>
              <a:gd name="connsiteX7" fmla="*/ 1897812 w 2415399"/>
              <a:gd name="connsiteY7" fmla="*/ 207034 h 327837"/>
              <a:gd name="connsiteX8" fmla="*/ 1871932 w 2415399"/>
              <a:gd name="connsiteY8" fmla="*/ 215661 h 327837"/>
              <a:gd name="connsiteX9" fmla="*/ 681487 w 2415399"/>
              <a:gd name="connsiteY9" fmla="*/ 224287 h 327837"/>
              <a:gd name="connsiteX10" fmla="*/ 224287 w 2415399"/>
              <a:gd name="connsiteY10" fmla="*/ 251965 h 327837"/>
              <a:gd name="connsiteX11" fmla="*/ 86264 w 2415399"/>
              <a:gd name="connsiteY11" fmla="*/ 284672 h 327837"/>
              <a:gd name="connsiteX12" fmla="*/ 34506 w 2415399"/>
              <a:gd name="connsiteY12" fmla="*/ 310551 h 327837"/>
              <a:gd name="connsiteX13" fmla="*/ 0 w 2415399"/>
              <a:gd name="connsiteY13" fmla="*/ 327804 h 327837"/>
              <a:gd name="connsiteX0" fmla="*/ 2389517 w 2415399"/>
              <a:gd name="connsiteY0" fmla="*/ 0 h 327837"/>
              <a:gd name="connsiteX1" fmla="*/ 2415397 w 2415399"/>
              <a:gd name="connsiteY1" fmla="*/ 77638 h 327837"/>
              <a:gd name="connsiteX2" fmla="*/ 2406770 w 2415399"/>
              <a:gd name="connsiteY2" fmla="*/ 120770 h 327837"/>
              <a:gd name="connsiteX3" fmla="*/ 2355012 w 2415399"/>
              <a:gd name="connsiteY3" fmla="*/ 155276 h 327837"/>
              <a:gd name="connsiteX4" fmla="*/ 2311880 w 2415399"/>
              <a:gd name="connsiteY4" fmla="*/ 163902 h 327837"/>
              <a:gd name="connsiteX5" fmla="*/ 2286000 w 2415399"/>
              <a:gd name="connsiteY5" fmla="*/ 172529 h 327837"/>
              <a:gd name="connsiteX6" fmla="*/ 2165231 w 2415399"/>
              <a:gd name="connsiteY6" fmla="*/ 200207 h 327837"/>
              <a:gd name="connsiteX7" fmla="*/ 1906438 w 2415399"/>
              <a:gd name="connsiteY7" fmla="*/ 215502 h 327837"/>
              <a:gd name="connsiteX8" fmla="*/ 1871932 w 2415399"/>
              <a:gd name="connsiteY8" fmla="*/ 215661 h 327837"/>
              <a:gd name="connsiteX9" fmla="*/ 681487 w 2415399"/>
              <a:gd name="connsiteY9" fmla="*/ 224287 h 327837"/>
              <a:gd name="connsiteX10" fmla="*/ 224287 w 2415399"/>
              <a:gd name="connsiteY10" fmla="*/ 251965 h 327837"/>
              <a:gd name="connsiteX11" fmla="*/ 86264 w 2415399"/>
              <a:gd name="connsiteY11" fmla="*/ 284672 h 327837"/>
              <a:gd name="connsiteX12" fmla="*/ 34506 w 2415399"/>
              <a:gd name="connsiteY12" fmla="*/ 310551 h 327837"/>
              <a:gd name="connsiteX13" fmla="*/ 0 w 2415399"/>
              <a:gd name="connsiteY13" fmla="*/ 327804 h 327837"/>
              <a:gd name="connsiteX0" fmla="*/ 2389517 w 2415399"/>
              <a:gd name="connsiteY0" fmla="*/ 0 h 327837"/>
              <a:gd name="connsiteX1" fmla="*/ 2415397 w 2415399"/>
              <a:gd name="connsiteY1" fmla="*/ 77638 h 327837"/>
              <a:gd name="connsiteX2" fmla="*/ 2406770 w 2415399"/>
              <a:gd name="connsiteY2" fmla="*/ 120770 h 327837"/>
              <a:gd name="connsiteX3" fmla="*/ 2355012 w 2415399"/>
              <a:gd name="connsiteY3" fmla="*/ 155276 h 327837"/>
              <a:gd name="connsiteX4" fmla="*/ 2311880 w 2415399"/>
              <a:gd name="connsiteY4" fmla="*/ 163902 h 327837"/>
              <a:gd name="connsiteX5" fmla="*/ 2286000 w 2415399"/>
              <a:gd name="connsiteY5" fmla="*/ 172529 h 327837"/>
              <a:gd name="connsiteX6" fmla="*/ 2165231 w 2415399"/>
              <a:gd name="connsiteY6" fmla="*/ 200207 h 327837"/>
              <a:gd name="connsiteX7" fmla="*/ 1906438 w 2415399"/>
              <a:gd name="connsiteY7" fmla="*/ 215502 h 327837"/>
              <a:gd name="connsiteX8" fmla="*/ 1871932 w 2415399"/>
              <a:gd name="connsiteY8" fmla="*/ 215661 h 327837"/>
              <a:gd name="connsiteX9" fmla="*/ 681487 w 2415399"/>
              <a:gd name="connsiteY9" fmla="*/ 224287 h 327837"/>
              <a:gd name="connsiteX10" fmla="*/ 224287 w 2415399"/>
              <a:gd name="connsiteY10" fmla="*/ 251965 h 327837"/>
              <a:gd name="connsiteX11" fmla="*/ 86264 w 2415399"/>
              <a:gd name="connsiteY11" fmla="*/ 284672 h 327837"/>
              <a:gd name="connsiteX12" fmla="*/ 34506 w 2415399"/>
              <a:gd name="connsiteY12" fmla="*/ 310551 h 327837"/>
              <a:gd name="connsiteX13" fmla="*/ 0 w 2415399"/>
              <a:gd name="connsiteY13" fmla="*/ 327804 h 32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15399" h="327837">
                <a:moveTo>
                  <a:pt x="2389517" y="0"/>
                </a:moveTo>
                <a:cubicBezTo>
                  <a:pt x="2395000" y="13708"/>
                  <a:pt x="2415397" y="59066"/>
                  <a:pt x="2415397" y="77638"/>
                </a:cubicBezTo>
                <a:cubicBezTo>
                  <a:pt x="2415397" y="92300"/>
                  <a:pt x="2415772" y="109196"/>
                  <a:pt x="2406770" y="120770"/>
                </a:cubicBezTo>
                <a:cubicBezTo>
                  <a:pt x="2394040" y="137137"/>
                  <a:pt x="2375345" y="151210"/>
                  <a:pt x="2355012" y="155276"/>
                </a:cubicBezTo>
                <a:cubicBezTo>
                  <a:pt x="2340635" y="158151"/>
                  <a:pt x="2326104" y="160346"/>
                  <a:pt x="2311880" y="163902"/>
                </a:cubicBezTo>
                <a:cubicBezTo>
                  <a:pt x="2303058" y="166107"/>
                  <a:pt x="2310442" y="166478"/>
                  <a:pt x="2286000" y="172529"/>
                </a:cubicBezTo>
                <a:cubicBezTo>
                  <a:pt x="2261558" y="178580"/>
                  <a:pt x="2265872" y="197332"/>
                  <a:pt x="2165231" y="200207"/>
                </a:cubicBezTo>
                <a:cubicBezTo>
                  <a:pt x="2042210" y="241214"/>
                  <a:pt x="1963947" y="215043"/>
                  <a:pt x="1906438" y="215502"/>
                </a:cubicBezTo>
                <a:lnTo>
                  <a:pt x="1871932" y="215661"/>
                </a:lnTo>
                <a:lnTo>
                  <a:pt x="681487" y="224287"/>
                </a:lnTo>
                <a:cubicBezTo>
                  <a:pt x="406880" y="230338"/>
                  <a:pt x="418842" y="232228"/>
                  <a:pt x="224287" y="251965"/>
                </a:cubicBezTo>
                <a:cubicBezTo>
                  <a:pt x="206885" y="253730"/>
                  <a:pt x="117894" y="274908"/>
                  <a:pt x="86264" y="284672"/>
                </a:cubicBezTo>
                <a:cubicBezTo>
                  <a:pt x="54634" y="294436"/>
                  <a:pt x="46755" y="306468"/>
                  <a:pt x="34506" y="310551"/>
                </a:cubicBezTo>
                <a:cubicBezTo>
                  <a:pt x="6234" y="329399"/>
                  <a:pt x="18995" y="327804"/>
                  <a:pt x="0" y="327804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 17"/>
          <p:cNvSpPr/>
          <p:nvPr/>
        </p:nvSpPr>
        <p:spPr>
          <a:xfrm>
            <a:off x="1361326" y="5589240"/>
            <a:ext cx="720081" cy="235658"/>
          </a:xfrm>
          <a:custGeom>
            <a:avLst/>
            <a:gdLst>
              <a:gd name="connsiteX0" fmla="*/ 552450 w 714375"/>
              <a:gd name="connsiteY0" fmla="*/ 0 h 314325"/>
              <a:gd name="connsiteX1" fmla="*/ 600075 w 714375"/>
              <a:gd name="connsiteY1" fmla="*/ 9525 h 314325"/>
              <a:gd name="connsiteX2" fmla="*/ 628650 w 714375"/>
              <a:gd name="connsiteY2" fmla="*/ 28575 h 314325"/>
              <a:gd name="connsiteX3" fmla="*/ 676275 w 714375"/>
              <a:gd name="connsiteY3" fmla="*/ 85725 h 314325"/>
              <a:gd name="connsiteX4" fmla="*/ 685800 w 714375"/>
              <a:gd name="connsiteY4" fmla="*/ 114300 h 314325"/>
              <a:gd name="connsiteX5" fmla="*/ 714375 w 714375"/>
              <a:gd name="connsiteY5" fmla="*/ 171450 h 314325"/>
              <a:gd name="connsiteX6" fmla="*/ 628650 w 714375"/>
              <a:gd name="connsiteY6" fmla="*/ 209550 h 314325"/>
              <a:gd name="connsiteX7" fmla="*/ 238125 w 714375"/>
              <a:gd name="connsiteY7" fmla="*/ 219075 h 314325"/>
              <a:gd name="connsiteX8" fmla="*/ 142875 w 714375"/>
              <a:gd name="connsiteY8" fmla="*/ 247650 h 314325"/>
              <a:gd name="connsiteX9" fmla="*/ 66675 w 714375"/>
              <a:gd name="connsiteY9" fmla="*/ 257175 h 314325"/>
              <a:gd name="connsiteX10" fmla="*/ 38100 w 714375"/>
              <a:gd name="connsiteY10" fmla="*/ 266700 h 314325"/>
              <a:gd name="connsiteX11" fmla="*/ 19050 w 714375"/>
              <a:gd name="connsiteY11" fmla="*/ 295275 h 314325"/>
              <a:gd name="connsiteX12" fmla="*/ 0 w 714375"/>
              <a:gd name="connsiteY12" fmla="*/ 314325 h 314325"/>
              <a:gd name="connsiteX0" fmla="*/ 552450 w 702563"/>
              <a:gd name="connsiteY0" fmla="*/ 0 h 314325"/>
              <a:gd name="connsiteX1" fmla="*/ 600075 w 702563"/>
              <a:gd name="connsiteY1" fmla="*/ 9525 h 314325"/>
              <a:gd name="connsiteX2" fmla="*/ 628650 w 702563"/>
              <a:gd name="connsiteY2" fmla="*/ 28575 h 314325"/>
              <a:gd name="connsiteX3" fmla="*/ 676275 w 702563"/>
              <a:gd name="connsiteY3" fmla="*/ 85725 h 314325"/>
              <a:gd name="connsiteX4" fmla="*/ 685800 w 702563"/>
              <a:gd name="connsiteY4" fmla="*/ 114300 h 314325"/>
              <a:gd name="connsiteX5" fmla="*/ 702563 w 702563"/>
              <a:gd name="connsiteY5" fmla="*/ 160240 h 314325"/>
              <a:gd name="connsiteX6" fmla="*/ 628650 w 702563"/>
              <a:gd name="connsiteY6" fmla="*/ 209550 h 314325"/>
              <a:gd name="connsiteX7" fmla="*/ 238125 w 702563"/>
              <a:gd name="connsiteY7" fmla="*/ 219075 h 314325"/>
              <a:gd name="connsiteX8" fmla="*/ 142875 w 702563"/>
              <a:gd name="connsiteY8" fmla="*/ 247650 h 314325"/>
              <a:gd name="connsiteX9" fmla="*/ 66675 w 702563"/>
              <a:gd name="connsiteY9" fmla="*/ 257175 h 314325"/>
              <a:gd name="connsiteX10" fmla="*/ 38100 w 702563"/>
              <a:gd name="connsiteY10" fmla="*/ 266700 h 314325"/>
              <a:gd name="connsiteX11" fmla="*/ 19050 w 702563"/>
              <a:gd name="connsiteY11" fmla="*/ 295275 h 314325"/>
              <a:gd name="connsiteX12" fmla="*/ 0 w 702563"/>
              <a:gd name="connsiteY12" fmla="*/ 314325 h 314325"/>
              <a:gd name="connsiteX0" fmla="*/ 552450 w 702563"/>
              <a:gd name="connsiteY0" fmla="*/ 0 h 314325"/>
              <a:gd name="connsiteX1" fmla="*/ 600075 w 702563"/>
              <a:gd name="connsiteY1" fmla="*/ 9525 h 314325"/>
              <a:gd name="connsiteX2" fmla="*/ 628650 w 702563"/>
              <a:gd name="connsiteY2" fmla="*/ 28575 h 314325"/>
              <a:gd name="connsiteX3" fmla="*/ 676275 w 702563"/>
              <a:gd name="connsiteY3" fmla="*/ 85725 h 314325"/>
              <a:gd name="connsiteX4" fmla="*/ 685800 w 702563"/>
              <a:gd name="connsiteY4" fmla="*/ 114300 h 314325"/>
              <a:gd name="connsiteX5" fmla="*/ 702563 w 702563"/>
              <a:gd name="connsiteY5" fmla="*/ 160240 h 314325"/>
              <a:gd name="connsiteX6" fmla="*/ 628650 w 702563"/>
              <a:gd name="connsiteY6" fmla="*/ 209550 h 314325"/>
              <a:gd name="connsiteX7" fmla="*/ 238125 w 702563"/>
              <a:gd name="connsiteY7" fmla="*/ 219075 h 314325"/>
              <a:gd name="connsiteX8" fmla="*/ 142875 w 702563"/>
              <a:gd name="connsiteY8" fmla="*/ 247650 h 314325"/>
              <a:gd name="connsiteX9" fmla="*/ 66675 w 702563"/>
              <a:gd name="connsiteY9" fmla="*/ 257175 h 314325"/>
              <a:gd name="connsiteX10" fmla="*/ 38100 w 702563"/>
              <a:gd name="connsiteY10" fmla="*/ 266700 h 314325"/>
              <a:gd name="connsiteX11" fmla="*/ 19050 w 702563"/>
              <a:gd name="connsiteY11" fmla="*/ 295275 h 314325"/>
              <a:gd name="connsiteX12" fmla="*/ 0 w 702563"/>
              <a:gd name="connsiteY12" fmla="*/ 314325 h 314325"/>
              <a:gd name="connsiteX0" fmla="*/ 552450 w 702563"/>
              <a:gd name="connsiteY0" fmla="*/ 0 h 314325"/>
              <a:gd name="connsiteX1" fmla="*/ 600075 w 702563"/>
              <a:gd name="connsiteY1" fmla="*/ 9525 h 314325"/>
              <a:gd name="connsiteX2" fmla="*/ 628650 w 702563"/>
              <a:gd name="connsiteY2" fmla="*/ 28575 h 314325"/>
              <a:gd name="connsiteX3" fmla="*/ 676275 w 702563"/>
              <a:gd name="connsiteY3" fmla="*/ 85725 h 314325"/>
              <a:gd name="connsiteX4" fmla="*/ 685800 w 702563"/>
              <a:gd name="connsiteY4" fmla="*/ 114300 h 314325"/>
              <a:gd name="connsiteX5" fmla="*/ 702563 w 702563"/>
              <a:gd name="connsiteY5" fmla="*/ 160240 h 314325"/>
              <a:gd name="connsiteX6" fmla="*/ 447534 w 702563"/>
              <a:gd name="connsiteY6" fmla="*/ 209550 h 314325"/>
              <a:gd name="connsiteX7" fmla="*/ 238125 w 702563"/>
              <a:gd name="connsiteY7" fmla="*/ 219075 h 314325"/>
              <a:gd name="connsiteX8" fmla="*/ 142875 w 702563"/>
              <a:gd name="connsiteY8" fmla="*/ 247650 h 314325"/>
              <a:gd name="connsiteX9" fmla="*/ 66675 w 702563"/>
              <a:gd name="connsiteY9" fmla="*/ 257175 h 314325"/>
              <a:gd name="connsiteX10" fmla="*/ 38100 w 702563"/>
              <a:gd name="connsiteY10" fmla="*/ 266700 h 314325"/>
              <a:gd name="connsiteX11" fmla="*/ 19050 w 702563"/>
              <a:gd name="connsiteY11" fmla="*/ 295275 h 314325"/>
              <a:gd name="connsiteX12" fmla="*/ 0 w 702563"/>
              <a:gd name="connsiteY12" fmla="*/ 314325 h 314325"/>
              <a:gd name="connsiteX0" fmla="*/ 552450 w 729360"/>
              <a:gd name="connsiteY0" fmla="*/ 0 h 314325"/>
              <a:gd name="connsiteX1" fmla="*/ 600075 w 729360"/>
              <a:gd name="connsiteY1" fmla="*/ 9525 h 314325"/>
              <a:gd name="connsiteX2" fmla="*/ 628650 w 729360"/>
              <a:gd name="connsiteY2" fmla="*/ 28575 h 314325"/>
              <a:gd name="connsiteX3" fmla="*/ 676275 w 729360"/>
              <a:gd name="connsiteY3" fmla="*/ 85725 h 314325"/>
              <a:gd name="connsiteX4" fmla="*/ 729110 w 729360"/>
              <a:gd name="connsiteY4" fmla="*/ 109816 h 314325"/>
              <a:gd name="connsiteX5" fmla="*/ 702563 w 729360"/>
              <a:gd name="connsiteY5" fmla="*/ 160240 h 314325"/>
              <a:gd name="connsiteX6" fmla="*/ 447534 w 729360"/>
              <a:gd name="connsiteY6" fmla="*/ 209550 h 314325"/>
              <a:gd name="connsiteX7" fmla="*/ 238125 w 729360"/>
              <a:gd name="connsiteY7" fmla="*/ 219075 h 314325"/>
              <a:gd name="connsiteX8" fmla="*/ 142875 w 729360"/>
              <a:gd name="connsiteY8" fmla="*/ 247650 h 314325"/>
              <a:gd name="connsiteX9" fmla="*/ 66675 w 729360"/>
              <a:gd name="connsiteY9" fmla="*/ 257175 h 314325"/>
              <a:gd name="connsiteX10" fmla="*/ 38100 w 729360"/>
              <a:gd name="connsiteY10" fmla="*/ 266700 h 314325"/>
              <a:gd name="connsiteX11" fmla="*/ 19050 w 729360"/>
              <a:gd name="connsiteY11" fmla="*/ 295275 h 314325"/>
              <a:gd name="connsiteX12" fmla="*/ 0 w 729360"/>
              <a:gd name="connsiteY12" fmla="*/ 314325 h 314325"/>
              <a:gd name="connsiteX0" fmla="*/ 552450 w 729153"/>
              <a:gd name="connsiteY0" fmla="*/ 0 h 314325"/>
              <a:gd name="connsiteX1" fmla="*/ 600075 w 729153"/>
              <a:gd name="connsiteY1" fmla="*/ 9525 h 314325"/>
              <a:gd name="connsiteX2" fmla="*/ 628650 w 729153"/>
              <a:gd name="connsiteY2" fmla="*/ 28575 h 314325"/>
              <a:gd name="connsiteX3" fmla="*/ 692024 w 729153"/>
              <a:gd name="connsiteY3" fmla="*/ 70031 h 314325"/>
              <a:gd name="connsiteX4" fmla="*/ 729110 w 729153"/>
              <a:gd name="connsiteY4" fmla="*/ 109816 h 314325"/>
              <a:gd name="connsiteX5" fmla="*/ 702563 w 729153"/>
              <a:gd name="connsiteY5" fmla="*/ 160240 h 314325"/>
              <a:gd name="connsiteX6" fmla="*/ 447534 w 729153"/>
              <a:gd name="connsiteY6" fmla="*/ 209550 h 314325"/>
              <a:gd name="connsiteX7" fmla="*/ 238125 w 729153"/>
              <a:gd name="connsiteY7" fmla="*/ 219075 h 314325"/>
              <a:gd name="connsiteX8" fmla="*/ 142875 w 729153"/>
              <a:gd name="connsiteY8" fmla="*/ 247650 h 314325"/>
              <a:gd name="connsiteX9" fmla="*/ 66675 w 729153"/>
              <a:gd name="connsiteY9" fmla="*/ 257175 h 314325"/>
              <a:gd name="connsiteX10" fmla="*/ 38100 w 729153"/>
              <a:gd name="connsiteY10" fmla="*/ 266700 h 314325"/>
              <a:gd name="connsiteX11" fmla="*/ 19050 w 729153"/>
              <a:gd name="connsiteY11" fmla="*/ 295275 h 314325"/>
              <a:gd name="connsiteX12" fmla="*/ 0 w 729153"/>
              <a:gd name="connsiteY12" fmla="*/ 314325 h 314325"/>
              <a:gd name="connsiteX0" fmla="*/ 552450 w 742400"/>
              <a:gd name="connsiteY0" fmla="*/ 0 h 314325"/>
              <a:gd name="connsiteX1" fmla="*/ 600075 w 742400"/>
              <a:gd name="connsiteY1" fmla="*/ 9525 h 314325"/>
              <a:gd name="connsiteX2" fmla="*/ 628650 w 742400"/>
              <a:gd name="connsiteY2" fmla="*/ 28575 h 314325"/>
              <a:gd name="connsiteX3" fmla="*/ 692024 w 742400"/>
              <a:gd name="connsiteY3" fmla="*/ 70031 h 314325"/>
              <a:gd name="connsiteX4" fmla="*/ 729110 w 742400"/>
              <a:gd name="connsiteY4" fmla="*/ 109816 h 314325"/>
              <a:gd name="connsiteX5" fmla="*/ 741168 w 742400"/>
              <a:gd name="connsiteY5" fmla="*/ 124826 h 314325"/>
              <a:gd name="connsiteX6" fmla="*/ 702563 w 742400"/>
              <a:gd name="connsiteY6" fmla="*/ 160240 h 314325"/>
              <a:gd name="connsiteX7" fmla="*/ 447534 w 742400"/>
              <a:gd name="connsiteY7" fmla="*/ 209550 h 314325"/>
              <a:gd name="connsiteX8" fmla="*/ 238125 w 742400"/>
              <a:gd name="connsiteY8" fmla="*/ 219075 h 314325"/>
              <a:gd name="connsiteX9" fmla="*/ 142875 w 742400"/>
              <a:gd name="connsiteY9" fmla="*/ 247650 h 314325"/>
              <a:gd name="connsiteX10" fmla="*/ 66675 w 742400"/>
              <a:gd name="connsiteY10" fmla="*/ 257175 h 314325"/>
              <a:gd name="connsiteX11" fmla="*/ 38100 w 742400"/>
              <a:gd name="connsiteY11" fmla="*/ 266700 h 314325"/>
              <a:gd name="connsiteX12" fmla="*/ 19050 w 742400"/>
              <a:gd name="connsiteY12" fmla="*/ 295275 h 314325"/>
              <a:gd name="connsiteX13" fmla="*/ 0 w 742400"/>
              <a:gd name="connsiteY13" fmla="*/ 314325 h 314325"/>
              <a:gd name="connsiteX0" fmla="*/ 552450 w 742400"/>
              <a:gd name="connsiteY0" fmla="*/ 0 h 314325"/>
              <a:gd name="connsiteX1" fmla="*/ 600075 w 742400"/>
              <a:gd name="connsiteY1" fmla="*/ 9525 h 314325"/>
              <a:gd name="connsiteX2" fmla="*/ 628650 w 742400"/>
              <a:gd name="connsiteY2" fmla="*/ 28575 h 314325"/>
              <a:gd name="connsiteX3" fmla="*/ 692024 w 742400"/>
              <a:gd name="connsiteY3" fmla="*/ 70031 h 314325"/>
              <a:gd name="connsiteX4" fmla="*/ 729110 w 742400"/>
              <a:gd name="connsiteY4" fmla="*/ 109816 h 314325"/>
              <a:gd name="connsiteX5" fmla="*/ 741168 w 742400"/>
              <a:gd name="connsiteY5" fmla="*/ 124826 h 314325"/>
              <a:gd name="connsiteX6" fmla="*/ 702563 w 742400"/>
              <a:gd name="connsiteY6" fmla="*/ 160240 h 314325"/>
              <a:gd name="connsiteX7" fmla="*/ 447534 w 742400"/>
              <a:gd name="connsiteY7" fmla="*/ 209550 h 314325"/>
              <a:gd name="connsiteX8" fmla="*/ 238125 w 742400"/>
              <a:gd name="connsiteY8" fmla="*/ 219075 h 314325"/>
              <a:gd name="connsiteX9" fmla="*/ 138938 w 742400"/>
              <a:gd name="connsiteY9" fmla="*/ 231956 h 314325"/>
              <a:gd name="connsiteX10" fmla="*/ 66675 w 742400"/>
              <a:gd name="connsiteY10" fmla="*/ 257175 h 314325"/>
              <a:gd name="connsiteX11" fmla="*/ 38100 w 742400"/>
              <a:gd name="connsiteY11" fmla="*/ 266700 h 314325"/>
              <a:gd name="connsiteX12" fmla="*/ 19050 w 742400"/>
              <a:gd name="connsiteY12" fmla="*/ 295275 h 314325"/>
              <a:gd name="connsiteX13" fmla="*/ 0 w 742400"/>
              <a:gd name="connsiteY13" fmla="*/ 314325 h 314325"/>
              <a:gd name="connsiteX0" fmla="*/ 552450 w 742400"/>
              <a:gd name="connsiteY0" fmla="*/ 0 h 314325"/>
              <a:gd name="connsiteX1" fmla="*/ 600075 w 742400"/>
              <a:gd name="connsiteY1" fmla="*/ 9525 h 314325"/>
              <a:gd name="connsiteX2" fmla="*/ 652274 w 742400"/>
              <a:gd name="connsiteY2" fmla="*/ 24091 h 314325"/>
              <a:gd name="connsiteX3" fmla="*/ 692024 w 742400"/>
              <a:gd name="connsiteY3" fmla="*/ 70031 h 314325"/>
              <a:gd name="connsiteX4" fmla="*/ 729110 w 742400"/>
              <a:gd name="connsiteY4" fmla="*/ 109816 h 314325"/>
              <a:gd name="connsiteX5" fmla="*/ 741168 w 742400"/>
              <a:gd name="connsiteY5" fmla="*/ 124826 h 314325"/>
              <a:gd name="connsiteX6" fmla="*/ 702563 w 742400"/>
              <a:gd name="connsiteY6" fmla="*/ 160240 h 314325"/>
              <a:gd name="connsiteX7" fmla="*/ 447534 w 742400"/>
              <a:gd name="connsiteY7" fmla="*/ 209550 h 314325"/>
              <a:gd name="connsiteX8" fmla="*/ 238125 w 742400"/>
              <a:gd name="connsiteY8" fmla="*/ 219075 h 314325"/>
              <a:gd name="connsiteX9" fmla="*/ 138938 w 742400"/>
              <a:gd name="connsiteY9" fmla="*/ 231956 h 314325"/>
              <a:gd name="connsiteX10" fmla="*/ 66675 w 742400"/>
              <a:gd name="connsiteY10" fmla="*/ 257175 h 314325"/>
              <a:gd name="connsiteX11" fmla="*/ 38100 w 742400"/>
              <a:gd name="connsiteY11" fmla="*/ 266700 h 314325"/>
              <a:gd name="connsiteX12" fmla="*/ 19050 w 742400"/>
              <a:gd name="connsiteY12" fmla="*/ 295275 h 314325"/>
              <a:gd name="connsiteX13" fmla="*/ 0 w 742400"/>
              <a:gd name="connsiteY13" fmla="*/ 314325 h 314325"/>
              <a:gd name="connsiteX0" fmla="*/ 552450 w 742048"/>
              <a:gd name="connsiteY0" fmla="*/ 0 h 314325"/>
              <a:gd name="connsiteX1" fmla="*/ 600075 w 742048"/>
              <a:gd name="connsiteY1" fmla="*/ 9525 h 314325"/>
              <a:gd name="connsiteX2" fmla="*/ 652274 w 742048"/>
              <a:gd name="connsiteY2" fmla="*/ 24091 h 314325"/>
              <a:gd name="connsiteX3" fmla="*/ 723522 w 742048"/>
              <a:gd name="connsiteY3" fmla="*/ 70031 h 314325"/>
              <a:gd name="connsiteX4" fmla="*/ 729110 w 742048"/>
              <a:gd name="connsiteY4" fmla="*/ 109816 h 314325"/>
              <a:gd name="connsiteX5" fmla="*/ 741168 w 742048"/>
              <a:gd name="connsiteY5" fmla="*/ 124826 h 314325"/>
              <a:gd name="connsiteX6" fmla="*/ 702563 w 742048"/>
              <a:gd name="connsiteY6" fmla="*/ 160240 h 314325"/>
              <a:gd name="connsiteX7" fmla="*/ 447534 w 742048"/>
              <a:gd name="connsiteY7" fmla="*/ 209550 h 314325"/>
              <a:gd name="connsiteX8" fmla="*/ 238125 w 742048"/>
              <a:gd name="connsiteY8" fmla="*/ 219075 h 314325"/>
              <a:gd name="connsiteX9" fmla="*/ 138938 w 742048"/>
              <a:gd name="connsiteY9" fmla="*/ 231956 h 314325"/>
              <a:gd name="connsiteX10" fmla="*/ 66675 w 742048"/>
              <a:gd name="connsiteY10" fmla="*/ 257175 h 314325"/>
              <a:gd name="connsiteX11" fmla="*/ 38100 w 742048"/>
              <a:gd name="connsiteY11" fmla="*/ 266700 h 314325"/>
              <a:gd name="connsiteX12" fmla="*/ 19050 w 742048"/>
              <a:gd name="connsiteY12" fmla="*/ 295275 h 314325"/>
              <a:gd name="connsiteX13" fmla="*/ 0 w 742048"/>
              <a:gd name="connsiteY13" fmla="*/ 314325 h 314325"/>
              <a:gd name="connsiteX0" fmla="*/ 552450 w 749564"/>
              <a:gd name="connsiteY0" fmla="*/ 0 h 314325"/>
              <a:gd name="connsiteX1" fmla="*/ 600075 w 749564"/>
              <a:gd name="connsiteY1" fmla="*/ 9525 h 314325"/>
              <a:gd name="connsiteX2" fmla="*/ 652274 w 749564"/>
              <a:gd name="connsiteY2" fmla="*/ 24091 h 314325"/>
              <a:gd name="connsiteX3" fmla="*/ 723522 w 749564"/>
              <a:gd name="connsiteY3" fmla="*/ 70031 h 314325"/>
              <a:gd name="connsiteX4" fmla="*/ 748797 w 749564"/>
              <a:gd name="connsiteY4" fmla="*/ 105332 h 314325"/>
              <a:gd name="connsiteX5" fmla="*/ 741168 w 749564"/>
              <a:gd name="connsiteY5" fmla="*/ 124826 h 314325"/>
              <a:gd name="connsiteX6" fmla="*/ 702563 w 749564"/>
              <a:gd name="connsiteY6" fmla="*/ 160240 h 314325"/>
              <a:gd name="connsiteX7" fmla="*/ 447534 w 749564"/>
              <a:gd name="connsiteY7" fmla="*/ 209550 h 314325"/>
              <a:gd name="connsiteX8" fmla="*/ 238125 w 749564"/>
              <a:gd name="connsiteY8" fmla="*/ 219075 h 314325"/>
              <a:gd name="connsiteX9" fmla="*/ 138938 w 749564"/>
              <a:gd name="connsiteY9" fmla="*/ 231956 h 314325"/>
              <a:gd name="connsiteX10" fmla="*/ 66675 w 749564"/>
              <a:gd name="connsiteY10" fmla="*/ 257175 h 314325"/>
              <a:gd name="connsiteX11" fmla="*/ 38100 w 749564"/>
              <a:gd name="connsiteY11" fmla="*/ 266700 h 314325"/>
              <a:gd name="connsiteX12" fmla="*/ 19050 w 749564"/>
              <a:gd name="connsiteY12" fmla="*/ 295275 h 314325"/>
              <a:gd name="connsiteX13" fmla="*/ 0 w 749564"/>
              <a:gd name="connsiteY13" fmla="*/ 314325 h 314325"/>
              <a:gd name="connsiteX0" fmla="*/ 552450 w 749564"/>
              <a:gd name="connsiteY0" fmla="*/ 0 h 314325"/>
              <a:gd name="connsiteX1" fmla="*/ 600075 w 749564"/>
              <a:gd name="connsiteY1" fmla="*/ 9525 h 314325"/>
              <a:gd name="connsiteX2" fmla="*/ 652274 w 749564"/>
              <a:gd name="connsiteY2" fmla="*/ 24091 h 314325"/>
              <a:gd name="connsiteX3" fmla="*/ 723522 w 749564"/>
              <a:gd name="connsiteY3" fmla="*/ 70031 h 314325"/>
              <a:gd name="connsiteX4" fmla="*/ 748797 w 749564"/>
              <a:gd name="connsiteY4" fmla="*/ 105332 h 314325"/>
              <a:gd name="connsiteX5" fmla="*/ 741168 w 749564"/>
              <a:gd name="connsiteY5" fmla="*/ 124826 h 314325"/>
              <a:gd name="connsiteX6" fmla="*/ 702563 w 749564"/>
              <a:gd name="connsiteY6" fmla="*/ 160240 h 314325"/>
              <a:gd name="connsiteX7" fmla="*/ 447534 w 749564"/>
              <a:gd name="connsiteY7" fmla="*/ 209550 h 314325"/>
              <a:gd name="connsiteX8" fmla="*/ 238125 w 749564"/>
              <a:gd name="connsiteY8" fmla="*/ 219075 h 314325"/>
              <a:gd name="connsiteX9" fmla="*/ 138938 w 749564"/>
              <a:gd name="connsiteY9" fmla="*/ 231956 h 314325"/>
              <a:gd name="connsiteX10" fmla="*/ 90299 w 749564"/>
              <a:gd name="connsiteY10" fmla="*/ 241481 h 314325"/>
              <a:gd name="connsiteX11" fmla="*/ 38100 w 749564"/>
              <a:gd name="connsiteY11" fmla="*/ 266700 h 314325"/>
              <a:gd name="connsiteX12" fmla="*/ 19050 w 749564"/>
              <a:gd name="connsiteY12" fmla="*/ 295275 h 314325"/>
              <a:gd name="connsiteX13" fmla="*/ 0 w 749564"/>
              <a:gd name="connsiteY13" fmla="*/ 314325 h 314325"/>
              <a:gd name="connsiteX0" fmla="*/ 552450 w 749564"/>
              <a:gd name="connsiteY0" fmla="*/ 0 h 314325"/>
              <a:gd name="connsiteX1" fmla="*/ 600075 w 749564"/>
              <a:gd name="connsiteY1" fmla="*/ 9525 h 314325"/>
              <a:gd name="connsiteX2" fmla="*/ 652274 w 749564"/>
              <a:gd name="connsiteY2" fmla="*/ 24091 h 314325"/>
              <a:gd name="connsiteX3" fmla="*/ 723522 w 749564"/>
              <a:gd name="connsiteY3" fmla="*/ 70031 h 314325"/>
              <a:gd name="connsiteX4" fmla="*/ 748797 w 749564"/>
              <a:gd name="connsiteY4" fmla="*/ 105332 h 314325"/>
              <a:gd name="connsiteX5" fmla="*/ 741168 w 749564"/>
              <a:gd name="connsiteY5" fmla="*/ 124826 h 314325"/>
              <a:gd name="connsiteX6" fmla="*/ 702563 w 749564"/>
              <a:gd name="connsiteY6" fmla="*/ 160240 h 314325"/>
              <a:gd name="connsiteX7" fmla="*/ 447534 w 749564"/>
              <a:gd name="connsiteY7" fmla="*/ 209550 h 314325"/>
              <a:gd name="connsiteX8" fmla="*/ 238125 w 749564"/>
              <a:gd name="connsiteY8" fmla="*/ 219075 h 314325"/>
              <a:gd name="connsiteX9" fmla="*/ 138938 w 749564"/>
              <a:gd name="connsiteY9" fmla="*/ 231956 h 314325"/>
              <a:gd name="connsiteX10" fmla="*/ 90299 w 749564"/>
              <a:gd name="connsiteY10" fmla="*/ 241481 h 314325"/>
              <a:gd name="connsiteX11" fmla="*/ 38100 w 749564"/>
              <a:gd name="connsiteY11" fmla="*/ 266700 h 314325"/>
              <a:gd name="connsiteX12" fmla="*/ 3301 w 749564"/>
              <a:gd name="connsiteY12" fmla="*/ 290791 h 314325"/>
              <a:gd name="connsiteX13" fmla="*/ 0 w 749564"/>
              <a:gd name="connsiteY13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49564" h="314325">
                <a:moveTo>
                  <a:pt x="552450" y="0"/>
                </a:moveTo>
                <a:cubicBezTo>
                  <a:pt x="568325" y="3175"/>
                  <a:pt x="583438" y="5510"/>
                  <a:pt x="600075" y="9525"/>
                </a:cubicBezTo>
                <a:cubicBezTo>
                  <a:pt x="616712" y="13540"/>
                  <a:pt x="631700" y="14007"/>
                  <a:pt x="652274" y="24091"/>
                </a:cubicBezTo>
                <a:cubicBezTo>
                  <a:pt x="672849" y="34175"/>
                  <a:pt x="707435" y="56491"/>
                  <a:pt x="723522" y="70031"/>
                </a:cubicBezTo>
                <a:cubicBezTo>
                  <a:pt x="739609" y="83571"/>
                  <a:pt x="745856" y="96200"/>
                  <a:pt x="748797" y="105332"/>
                </a:cubicBezTo>
                <a:cubicBezTo>
                  <a:pt x="751738" y="114464"/>
                  <a:pt x="745592" y="116422"/>
                  <a:pt x="741168" y="124826"/>
                </a:cubicBezTo>
                <a:cubicBezTo>
                  <a:pt x="736744" y="133230"/>
                  <a:pt x="748221" y="144998"/>
                  <a:pt x="702563" y="160240"/>
                </a:cubicBezTo>
                <a:cubicBezTo>
                  <a:pt x="560565" y="208873"/>
                  <a:pt x="524940" y="199744"/>
                  <a:pt x="447534" y="209550"/>
                </a:cubicBezTo>
                <a:cubicBezTo>
                  <a:pt x="370128" y="219356"/>
                  <a:pt x="368300" y="215900"/>
                  <a:pt x="238125" y="219075"/>
                </a:cubicBezTo>
                <a:cubicBezTo>
                  <a:pt x="212718" y="227544"/>
                  <a:pt x="163576" y="228222"/>
                  <a:pt x="138938" y="231956"/>
                </a:cubicBezTo>
                <a:cubicBezTo>
                  <a:pt x="114300" y="235690"/>
                  <a:pt x="115699" y="238306"/>
                  <a:pt x="90299" y="241481"/>
                </a:cubicBezTo>
                <a:cubicBezTo>
                  <a:pt x="80774" y="244656"/>
                  <a:pt x="52600" y="258482"/>
                  <a:pt x="38100" y="266700"/>
                </a:cubicBezTo>
                <a:cubicBezTo>
                  <a:pt x="23600" y="274918"/>
                  <a:pt x="10452" y="281852"/>
                  <a:pt x="3301" y="290791"/>
                </a:cubicBezTo>
                <a:cubicBezTo>
                  <a:pt x="-2309" y="297803"/>
                  <a:pt x="6350" y="307975"/>
                  <a:pt x="0" y="314325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 Verbindung 18"/>
          <p:cNvCxnSpPr/>
          <p:nvPr/>
        </p:nvCxnSpPr>
        <p:spPr>
          <a:xfrm>
            <a:off x="1137561" y="5257318"/>
            <a:ext cx="3171466" cy="0"/>
          </a:xfrm>
          <a:prstGeom prst="line">
            <a:avLst/>
          </a:prstGeom>
          <a:ln w="158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461427" y="5253787"/>
            <a:ext cx="2702861" cy="10846"/>
          </a:xfrm>
          <a:prstGeom prst="line">
            <a:avLst/>
          </a:prstGeom>
          <a:ln w="158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1043608" y="5670494"/>
            <a:ext cx="716565" cy="0"/>
          </a:xfrm>
          <a:prstGeom prst="line">
            <a:avLst/>
          </a:prstGeom>
          <a:ln w="158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1268760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dash" dirty="0" smtClean="0"/>
              <a:t>Progression mit durchlaufendem Thema</a:t>
            </a:r>
          </a:p>
          <a:p>
            <a:endParaRPr lang="de-DE" sz="2000" u="dash" dirty="0"/>
          </a:p>
          <a:p>
            <a:r>
              <a:rPr lang="de-DE" sz="2000" dirty="0" smtClean="0"/>
              <a:t>Th1 </a:t>
            </a:r>
            <a:r>
              <a:rPr lang="de-DE" sz="2000" dirty="0"/>
              <a:t>→</a:t>
            </a:r>
            <a:r>
              <a:rPr lang="de-DE" sz="2000" dirty="0" smtClean="0"/>
              <a:t> Rh1</a:t>
            </a:r>
          </a:p>
          <a:p>
            <a:r>
              <a:rPr lang="de-DE" sz="2000" dirty="0" smtClean="0"/>
              <a:t>Th1 → Rh2</a:t>
            </a:r>
          </a:p>
          <a:p>
            <a:r>
              <a:rPr lang="de-DE" sz="2000" dirty="0" smtClean="0"/>
              <a:t>Th1 → Rh3</a:t>
            </a:r>
          </a:p>
          <a:p>
            <a:endParaRPr lang="de-DE" sz="2000" dirty="0" smtClean="0"/>
          </a:p>
          <a:p>
            <a:endParaRPr lang="de-DE" sz="2000" dirty="0"/>
          </a:p>
          <a:p>
            <a:r>
              <a:rPr lang="de-DE" sz="2000" u="sng" dirty="0" smtClean="0"/>
              <a:t>Die Mannschaft</a:t>
            </a:r>
            <a:r>
              <a:rPr lang="de-DE" sz="2000" dirty="0" smtClean="0"/>
              <a:t> legte sich kräftig in die Riemen.</a:t>
            </a:r>
          </a:p>
          <a:p>
            <a:r>
              <a:rPr lang="de-DE" sz="2000" u="sng" dirty="0" smtClean="0"/>
              <a:t>Sie</a:t>
            </a:r>
            <a:r>
              <a:rPr lang="de-DE" sz="2000" dirty="0" smtClean="0"/>
              <a:t> erreichten schon nach wenigen Schlägen den um Hilfe Rufenden.</a:t>
            </a:r>
          </a:p>
          <a:p>
            <a:r>
              <a:rPr lang="de-DE" sz="2000" u="sng" dirty="0" smtClean="0"/>
              <a:t>Sie</a:t>
            </a:r>
            <a:r>
              <a:rPr lang="de-DE" sz="2000" dirty="0" smtClean="0"/>
              <a:t> warfen ihm einen Rettungsring zu.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2490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950347" y="1268760"/>
            <a:ext cx="7200800" cy="4385816"/>
            <a:chOff x="971600" y="1268760"/>
            <a:chExt cx="7200800" cy="4385816"/>
          </a:xfrm>
        </p:grpSpPr>
        <p:sp>
          <p:nvSpPr>
            <p:cNvPr id="2" name="Textfeld 1"/>
            <p:cNvSpPr txBox="1"/>
            <p:nvPr/>
          </p:nvSpPr>
          <p:spPr>
            <a:xfrm>
              <a:off x="971600" y="1268760"/>
              <a:ext cx="7200800" cy="4385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u="dash" dirty="0" smtClean="0"/>
                <a:t>Progression mit abgeleitetem Thema</a:t>
              </a:r>
            </a:p>
            <a:p>
              <a:endParaRPr lang="de-DE" dirty="0"/>
            </a:p>
            <a:p>
              <a:endParaRPr lang="de-DE" dirty="0" smtClean="0"/>
            </a:p>
            <a:p>
              <a:r>
                <a:rPr lang="de-DE" dirty="0"/>
                <a:t>	</a:t>
              </a:r>
              <a:r>
                <a:rPr lang="de-DE" dirty="0" smtClean="0"/>
                <a:t>		</a:t>
              </a:r>
              <a:r>
                <a:rPr lang="de-DE" dirty="0" err="1" smtClean="0"/>
                <a:t>Th</a:t>
              </a:r>
              <a:endParaRPr lang="de-DE" dirty="0" smtClean="0"/>
            </a:p>
            <a:p>
              <a:endParaRPr lang="de-DE" dirty="0"/>
            </a:p>
            <a:p>
              <a:r>
                <a:rPr lang="de-DE" dirty="0"/>
                <a:t> </a:t>
              </a:r>
              <a:r>
                <a:rPr lang="de-DE" dirty="0" smtClean="0"/>
                <a:t>       Th1 → Rh1	        Th2 → Rh2 		Th3 → Rh3</a:t>
              </a:r>
            </a:p>
            <a:p>
              <a:endParaRPr lang="de-DE" dirty="0"/>
            </a:p>
            <a:p>
              <a:endParaRPr lang="de-DE" dirty="0" smtClean="0"/>
            </a:p>
            <a:p>
              <a:endParaRPr lang="de-DE" dirty="0"/>
            </a:p>
            <a:p>
              <a:r>
                <a:rPr lang="de-DE" dirty="0" smtClean="0"/>
                <a:t>Weinrich</a:t>
              </a:r>
            </a:p>
            <a:p>
              <a:endParaRPr lang="de-DE" dirty="0"/>
            </a:p>
            <a:p>
              <a:pPr>
                <a:lnSpc>
                  <a:spcPct val="150000"/>
                </a:lnSpc>
              </a:pPr>
              <a:r>
                <a:rPr lang="de-DE" dirty="0" smtClean="0"/>
                <a:t>Also da </a:t>
              </a:r>
              <a:r>
                <a:rPr lang="de-DE" u="sng" dirty="0" smtClean="0"/>
                <a:t>kam</a:t>
              </a:r>
              <a:r>
                <a:rPr lang="de-DE" dirty="0" smtClean="0"/>
                <a:t> (1) der Lehrer zu meiner Mutter, das </a:t>
              </a:r>
              <a:r>
                <a:rPr lang="de-DE" u="sng" dirty="0" smtClean="0"/>
                <a:t>war</a:t>
              </a:r>
              <a:r>
                <a:rPr lang="de-DE" dirty="0" smtClean="0"/>
                <a:t> (2) im 1. Weltkrieg, der Vater </a:t>
              </a:r>
              <a:r>
                <a:rPr lang="de-DE" u="sng" dirty="0" smtClean="0"/>
                <a:t>war</a:t>
              </a:r>
              <a:r>
                <a:rPr lang="de-DE" dirty="0" smtClean="0"/>
                <a:t> (3) im Krieg, und er </a:t>
              </a:r>
              <a:r>
                <a:rPr lang="de-DE" u="sng" dirty="0" smtClean="0"/>
                <a:t>kam</a:t>
              </a:r>
              <a:r>
                <a:rPr lang="de-DE" dirty="0" smtClean="0"/>
                <a:t> (4) hin und </a:t>
              </a:r>
              <a:r>
                <a:rPr lang="de-DE" u="sng" dirty="0" smtClean="0"/>
                <a:t>sagt</a:t>
              </a:r>
              <a:r>
                <a:rPr lang="de-DE" dirty="0" smtClean="0"/>
                <a:t> (5) …</a:t>
              </a:r>
            </a:p>
          </p:txBody>
        </p:sp>
        <p:cxnSp>
          <p:nvCxnSpPr>
            <p:cNvPr id="4" name="Gerade Verbindung 3"/>
            <p:cNvCxnSpPr/>
            <p:nvPr/>
          </p:nvCxnSpPr>
          <p:spPr>
            <a:xfrm>
              <a:off x="3923928" y="2492896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4"/>
            <p:cNvCxnSpPr/>
            <p:nvPr/>
          </p:nvCxnSpPr>
          <p:spPr>
            <a:xfrm flipH="1">
              <a:off x="2627784" y="2428650"/>
              <a:ext cx="86409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>
              <a:off x="4427984" y="2431568"/>
              <a:ext cx="1152128" cy="2131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06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/>
        </p:nvGrpSpPr>
        <p:grpSpPr>
          <a:xfrm>
            <a:off x="997782" y="1496973"/>
            <a:ext cx="7200800" cy="4524315"/>
            <a:chOff x="1000860" y="-669362"/>
            <a:chExt cx="7200800" cy="4524315"/>
          </a:xfrm>
        </p:grpSpPr>
        <p:sp>
          <p:nvSpPr>
            <p:cNvPr id="4" name="Textfeld 3"/>
            <p:cNvSpPr txBox="1"/>
            <p:nvPr/>
          </p:nvSpPr>
          <p:spPr>
            <a:xfrm>
              <a:off x="1000860" y="-669362"/>
              <a:ext cx="7200800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Kurt Masur</a:t>
              </a:r>
            </a:p>
            <a:p>
              <a:r>
                <a:rPr lang="de-DE" dirty="0"/>
                <a:t>d</a:t>
              </a:r>
              <a:r>
                <a:rPr lang="de-DE" dirty="0" smtClean="0"/>
                <a:t>er Leipziger Dirigent				er</a:t>
              </a:r>
            </a:p>
            <a:p>
              <a:r>
                <a:rPr lang="de-DE" dirty="0"/>
                <a:t>d</a:t>
              </a:r>
              <a:r>
                <a:rPr lang="de-DE" dirty="0" smtClean="0"/>
                <a:t>er Dirigent des Gewandhauses </a:t>
              </a:r>
            </a:p>
            <a:p>
              <a:endParaRPr lang="de-DE" dirty="0"/>
            </a:p>
            <a:p>
              <a:r>
                <a:rPr lang="de-DE" dirty="0" smtClean="0"/>
                <a:t>ihm</a:t>
              </a:r>
            </a:p>
            <a:p>
              <a:r>
                <a:rPr lang="de-DE" dirty="0"/>
                <a:t>i</a:t>
              </a:r>
              <a:r>
                <a:rPr lang="de-DE" dirty="0" smtClean="0"/>
                <a:t>hn </a:t>
              </a:r>
            </a:p>
            <a:p>
              <a:r>
                <a:rPr lang="de-DE" dirty="0" smtClean="0"/>
                <a:t>seiner</a:t>
              </a:r>
            </a:p>
            <a:p>
              <a:endParaRPr lang="de-DE" dirty="0" smtClean="0"/>
            </a:p>
            <a:p>
              <a:r>
                <a:rPr lang="de-DE" dirty="0" smtClean="0"/>
                <a:t>Kurt Masur war der Dirigent des Gewandhauses. Den kennt in Leipzig jeder.</a:t>
              </a:r>
            </a:p>
            <a:p>
              <a:r>
                <a:rPr lang="de-DE" dirty="0" smtClean="0"/>
                <a:t>(oft in mündlicher Rede, umgangssprachlich)</a:t>
              </a:r>
            </a:p>
            <a:p>
              <a:r>
                <a:rPr lang="de-DE" dirty="0" smtClean="0"/>
                <a:t>der</a:t>
              </a:r>
            </a:p>
            <a:p>
              <a:r>
                <a:rPr lang="de-DE" dirty="0"/>
                <a:t>d</a:t>
              </a:r>
              <a:r>
                <a:rPr lang="de-DE" dirty="0" smtClean="0"/>
                <a:t>em </a:t>
              </a:r>
            </a:p>
            <a:p>
              <a:r>
                <a:rPr lang="de-DE" dirty="0"/>
                <a:t>d</a:t>
              </a:r>
              <a:r>
                <a:rPr lang="de-DE" dirty="0" smtClean="0"/>
                <a:t>essen</a:t>
              </a:r>
            </a:p>
            <a:p>
              <a:endParaRPr lang="de-DE" dirty="0"/>
            </a:p>
            <a:p>
              <a:endParaRPr lang="de-DE" dirty="0"/>
            </a:p>
          </p:txBody>
        </p:sp>
        <p:cxnSp>
          <p:nvCxnSpPr>
            <p:cNvPr id="6" name="Gerade Verbindung 5"/>
            <p:cNvCxnSpPr/>
            <p:nvPr/>
          </p:nvCxnSpPr>
          <p:spPr>
            <a:xfrm>
              <a:off x="2696126" y="-438628"/>
              <a:ext cx="3744416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>
              <a:off x="3488214" y="-199496"/>
              <a:ext cx="29523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flipV="1">
              <a:off x="4496326" y="-186102"/>
              <a:ext cx="1944216" cy="1795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feld 17"/>
          <p:cNvSpPr txBox="1"/>
          <p:nvPr/>
        </p:nvSpPr>
        <p:spPr>
          <a:xfrm>
            <a:off x="755576" y="445182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7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95736" y="2564904"/>
            <a:ext cx="6120680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BESPRECHEN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Präsens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Perfekt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Futur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ERZÄHLEN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Präteritum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Plusquamperfekt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259632" y="16288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TEMPUS REGISTER</a:t>
            </a:r>
          </a:p>
        </p:txBody>
      </p:sp>
    </p:spTree>
    <p:extLst>
      <p:ext uri="{BB962C8B-B14F-4D97-AF65-F5344CB8AC3E}">
        <p14:creationId xmlns:p14="http://schemas.microsoft.com/office/powerpoint/2010/main" val="3480557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278</Words>
  <Application>Microsoft Office PowerPoint</Application>
  <PresentationFormat>Bildschirmpräsentation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Perspektive</vt:lpstr>
      <vt:lpstr>2. Beginn einer Linguistik vom Text: transphrastische Textbetrachtung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„Vortextlinguistische“ Beschäftigung mit dem Text</dc:title>
  <dc:creator>Isabell Winkler</dc:creator>
  <cp:lastModifiedBy>Isabell Winkler</cp:lastModifiedBy>
  <cp:revision>52</cp:revision>
  <dcterms:created xsi:type="dcterms:W3CDTF">2010-09-22T11:17:20Z</dcterms:created>
  <dcterms:modified xsi:type="dcterms:W3CDTF">2010-09-24T09:58:57Z</dcterms:modified>
</cp:coreProperties>
</file>