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6B158-8D03-4B44-9FBC-1D3940366950}" type="datetimeFigureOut">
              <a:rPr lang="de-DE" smtClean="0"/>
              <a:t>24.09.2010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238EB-9B8E-4EC1-91E1-8F119ACBB5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36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65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1216" y="1124744"/>
            <a:ext cx="7171184" cy="1440160"/>
          </a:xfrm>
        </p:spPr>
        <p:txBody>
          <a:bodyPr>
            <a:normAutofit/>
          </a:bodyPr>
          <a:lstStyle/>
          <a:p>
            <a:r>
              <a:rPr lang="de-DE" sz="4400" b="1" dirty="0"/>
              <a:t>8</a:t>
            </a:r>
            <a:r>
              <a:rPr lang="de-DE" sz="4400" b="1" dirty="0" smtClean="0"/>
              <a:t>. Textsorte - Textmuster</a:t>
            </a:r>
            <a:endParaRPr lang="de-DE" sz="4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2996952"/>
            <a:ext cx="7315200" cy="3384376"/>
          </a:xfrm>
        </p:spPr>
        <p:txBody>
          <a:bodyPr>
            <a:noAutofit/>
          </a:bodyPr>
          <a:lstStyle/>
          <a:p>
            <a:r>
              <a:rPr lang="de-DE" dirty="0"/>
              <a:t>8</a:t>
            </a:r>
            <a:r>
              <a:rPr lang="de-DE" dirty="0" smtClean="0"/>
              <a:t>.1 Textsortenbegriff: K. </a:t>
            </a:r>
            <a:r>
              <a:rPr lang="de-DE" dirty="0" err="1" smtClean="0"/>
              <a:t>Adamzik</a:t>
            </a:r>
            <a:endParaRPr lang="de-DE" dirty="0" smtClean="0"/>
          </a:p>
          <a:p>
            <a:r>
              <a:rPr lang="de-DE" dirty="0"/>
              <a:t>8</a:t>
            </a:r>
            <a:r>
              <a:rPr lang="de-DE" dirty="0" smtClean="0"/>
              <a:t>.2 H. Steger, M. </a:t>
            </a:r>
            <a:r>
              <a:rPr lang="de-DE" dirty="0" err="1" smtClean="0"/>
              <a:t>Dimter</a:t>
            </a:r>
            <a:r>
              <a:rPr lang="de-DE" dirty="0" smtClean="0"/>
              <a:t>: Textsorten</a:t>
            </a:r>
          </a:p>
          <a:p>
            <a:r>
              <a:rPr lang="de-DE" dirty="0" smtClean="0"/>
              <a:t>8.3 B. Sandig, U. Fix: Textmuster</a:t>
            </a:r>
          </a:p>
          <a:p>
            <a:r>
              <a:rPr lang="de-DE" dirty="0" smtClean="0"/>
              <a:t>8.4 van Dijk: Globale Textstrukturen</a:t>
            </a:r>
          </a:p>
          <a:p>
            <a:r>
              <a:rPr lang="de-DE" dirty="0" smtClean="0"/>
              <a:t>8.5 Textnetze, Textverbünde, Textfamilien: K. </a:t>
            </a:r>
            <a:r>
              <a:rPr lang="de-DE" dirty="0" err="1" smtClean="0"/>
              <a:t>Adamzik</a:t>
            </a:r>
            <a:r>
              <a:rPr lang="de-DE" dirty="0" smtClean="0"/>
              <a:t>, </a:t>
            </a:r>
          </a:p>
          <a:p>
            <a:r>
              <a:rPr lang="de-DE" dirty="0"/>
              <a:t>  </a:t>
            </a:r>
            <a:r>
              <a:rPr lang="de-DE" dirty="0" smtClean="0"/>
              <a:t>    W. Heinemann</a:t>
            </a:r>
          </a:p>
          <a:p>
            <a:r>
              <a:rPr lang="de-DE" dirty="0" smtClean="0"/>
              <a:t>8.6 Textoberflächen, Gebrauchs- und Wiedergebrauchstexte, </a:t>
            </a:r>
            <a:r>
              <a:rPr lang="de-DE" dirty="0" smtClean="0"/>
              <a:t>U</a:t>
            </a:r>
            <a:r>
              <a:rPr lang="de-DE" dirty="0" smtClean="0"/>
              <a:t>. Fix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08.12.2010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6012160" y="764704"/>
            <a:ext cx="2592288" cy="268788"/>
          </a:xfrm>
        </p:spPr>
        <p:txBody>
          <a:bodyPr/>
          <a:lstStyle/>
          <a:p>
            <a:r>
              <a:rPr lang="de-DE" sz="1200" dirty="0" smtClean="0"/>
              <a:t>Grundlagen der </a:t>
            </a:r>
            <a:r>
              <a:rPr lang="de-DE" sz="1200" dirty="0" smtClean="0"/>
              <a:t>Textlinguistik</a:t>
            </a:r>
          </a:p>
          <a:p>
            <a:r>
              <a:rPr lang="de-DE" sz="1200" dirty="0" smtClean="0"/>
              <a:t>Prof. Dr. </a:t>
            </a:r>
            <a:r>
              <a:rPr lang="de-DE" sz="1200" dirty="0"/>
              <a:t>U</a:t>
            </a:r>
            <a:r>
              <a:rPr lang="de-DE" sz="1200" dirty="0" smtClean="0"/>
              <a:t>lla Fix</a:t>
            </a:r>
            <a:r>
              <a:rPr lang="de-DE" sz="1200" dirty="0" smtClean="0"/>
              <a:t>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8629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980728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Gumperz</a:t>
            </a:r>
            <a:endParaRPr lang="de-DE" sz="2000" dirty="0" smtClean="0"/>
          </a:p>
          <a:p>
            <a:r>
              <a:rPr lang="de-DE" sz="2000" dirty="0" err="1" smtClean="0"/>
              <a:t>Hymes</a:t>
            </a:r>
            <a:endParaRPr lang="de-DE" sz="2000" dirty="0" smtClean="0"/>
          </a:p>
          <a:p>
            <a:r>
              <a:rPr lang="de-DE" sz="2000" dirty="0" err="1" smtClean="0"/>
              <a:t>Coulmas</a:t>
            </a:r>
            <a:endParaRPr lang="de-DE" sz="2000" dirty="0" smtClean="0"/>
          </a:p>
          <a:p>
            <a:r>
              <a:rPr lang="de-DE" sz="2000" dirty="0" err="1" smtClean="0"/>
              <a:t>Strawson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Ethnographie</a:t>
            </a:r>
          </a:p>
          <a:p>
            <a:r>
              <a:rPr lang="de-DE" sz="2000" dirty="0" err="1" smtClean="0"/>
              <a:t>Ordinary</a:t>
            </a:r>
            <a:r>
              <a:rPr lang="de-DE" sz="2000" dirty="0" smtClean="0"/>
              <a:t> Language Approach / </a:t>
            </a:r>
            <a:r>
              <a:rPr lang="de-DE" sz="2000" dirty="0" err="1" smtClean="0"/>
              <a:t>Phlosophie</a:t>
            </a:r>
            <a:r>
              <a:rPr lang="de-DE" sz="2000" dirty="0" smtClean="0"/>
              <a:t> der Alltagssprache</a:t>
            </a:r>
          </a:p>
          <a:p>
            <a:endParaRPr lang="de-DE" sz="2000" dirty="0"/>
          </a:p>
          <a:p>
            <a:r>
              <a:rPr lang="de-DE" sz="2000" dirty="0" smtClean="0"/>
              <a:t>Steger, Hugo (1979): Über Textsorten und andere Textklassen. In: Textsorten und literarische Gattungen. Dokumentation des Germanistentages in Hamburg vom 1.-4.April 1979. Berlin, S.25-67</a:t>
            </a:r>
          </a:p>
          <a:p>
            <a:endParaRPr lang="de-DE" sz="2000" dirty="0"/>
          </a:p>
          <a:p>
            <a:r>
              <a:rPr lang="de-DE" sz="2000" dirty="0" err="1" smtClean="0"/>
              <a:t>Dimter</a:t>
            </a:r>
            <a:endParaRPr lang="de-DE" sz="2000" dirty="0" smtClean="0"/>
          </a:p>
          <a:p>
            <a:r>
              <a:rPr lang="de-DE" sz="2000" dirty="0" smtClean="0"/>
              <a:t>Michel</a:t>
            </a:r>
          </a:p>
          <a:p>
            <a:r>
              <a:rPr lang="de-DE" sz="2000" dirty="0" err="1" smtClean="0"/>
              <a:t>Völzing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419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908720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Textmuster</a:t>
            </a:r>
          </a:p>
          <a:p>
            <a:endParaRPr lang="de-DE" sz="2000" dirty="0"/>
          </a:p>
          <a:p>
            <a:r>
              <a:rPr lang="de-DE" sz="2000" dirty="0" smtClean="0"/>
              <a:t>Thematisch propositionales Grundelement</a:t>
            </a:r>
          </a:p>
          <a:p>
            <a:r>
              <a:rPr lang="de-DE" sz="2000" dirty="0" smtClean="0"/>
              <a:t>= für diese Textsorte inhaltlich nötige Elemente</a:t>
            </a:r>
          </a:p>
          <a:p>
            <a:endParaRPr lang="de-DE" sz="2000" dirty="0"/>
          </a:p>
          <a:p>
            <a:r>
              <a:rPr lang="de-DE" sz="2000" dirty="0" smtClean="0"/>
              <a:t>Handlungstypisch-illokutives Grundelement</a:t>
            </a:r>
          </a:p>
          <a:p>
            <a:r>
              <a:rPr lang="de-DE" sz="2000" dirty="0" smtClean="0"/>
              <a:t>= für diese Textsorte nötige Sprachhandlung</a:t>
            </a:r>
          </a:p>
          <a:p>
            <a:endParaRPr lang="de-DE" sz="2000" dirty="0"/>
          </a:p>
          <a:p>
            <a:r>
              <a:rPr lang="de-DE" sz="2000" dirty="0" err="1" smtClean="0"/>
              <a:t>Formulativ</a:t>
            </a:r>
            <a:r>
              <a:rPr lang="de-DE" sz="2000" dirty="0" smtClean="0"/>
              <a:t>-lokutive Grundelemente</a:t>
            </a:r>
            <a:endParaRPr lang="de-DE" sz="2000" dirty="0"/>
          </a:p>
          <a:p>
            <a:r>
              <a:rPr lang="de-DE" sz="2000" dirty="0" smtClean="0"/>
              <a:t>= für diese </a:t>
            </a:r>
            <a:r>
              <a:rPr lang="de-DE" sz="2000" dirty="0" err="1" smtClean="0"/>
              <a:t>Texsorte</a:t>
            </a:r>
            <a:r>
              <a:rPr lang="de-DE" sz="2000" dirty="0" smtClean="0"/>
              <a:t> typische stilistische Mittel</a:t>
            </a:r>
          </a:p>
          <a:p>
            <a:endParaRPr lang="de-DE" sz="2000" dirty="0" smtClean="0"/>
          </a:p>
          <a:p>
            <a:endParaRPr lang="de-DE" sz="2000" dirty="0"/>
          </a:p>
          <a:p>
            <a:r>
              <a:rPr lang="de-DE" sz="2000" b="1" dirty="0" smtClean="0"/>
              <a:t>Textsorte</a:t>
            </a:r>
          </a:p>
          <a:p>
            <a:endParaRPr lang="de-DE" sz="2000" dirty="0"/>
          </a:p>
          <a:p>
            <a:r>
              <a:rPr lang="de-DE" sz="2000" dirty="0" smtClean="0"/>
              <a:t>Klasse von Texten, die einem gemeinsamen Textmuster folgen</a:t>
            </a:r>
          </a:p>
        </p:txBody>
      </p:sp>
    </p:spTree>
    <p:extLst>
      <p:ext uri="{BB962C8B-B14F-4D97-AF65-F5344CB8AC3E}">
        <p14:creationId xmlns:p14="http://schemas.microsoft.com/office/powerpoint/2010/main" val="27048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en 43"/>
          <p:cNvGrpSpPr/>
          <p:nvPr/>
        </p:nvGrpSpPr>
        <p:grpSpPr>
          <a:xfrm>
            <a:off x="971600" y="1391285"/>
            <a:ext cx="7200800" cy="3477875"/>
            <a:chOff x="971600" y="1391285"/>
            <a:chExt cx="7200800" cy="3477875"/>
          </a:xfrm>
        </p:grpSpPr>
        <p:sp>
          <p:nvSpPr>
            <p:cNvPr id="4" name="Textfeld 3"/>
            <p:cNvSpPr txBox="1">
              <a:spLocks noChangeAspect="1"/>
            </p:cNvSpPr>
            <p:nvPr/>
          </p:nvSpPr>
          <p:spPr>
            <a:xfrm>
              <a:off x="971600" y="1391285"/>
              <a:ext cx="7200800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cap="small" dirty="0" smtClean="0"/>
                <a:t>		       Narr</a:t>
              </a:r>
            </a:p>
            <a:p>
              <a:endParaRPr lang="de-DE" sz="2000" cap="small" dirty="0"/>
            </a:p>
            <a:p>
              <a:r>
                <a:rPr lang="de-DE" sz="2000" cap="small" dirty="0" smtClean="0"/>
                <a:t>	   Geschichte				Moral</a:t>
              </a:r>
            </a:p>
            <a:p>
              <a:endParaRPr lang="de-DE" sz="2000" cap="small" dirty="0"/>
            </a:p>
            <a:p>
              <a:r>
                <a:rPr lang="de-DE" sz="2000" cap="small" dirty="0" smtClean="0"/>
                <a:t>          Plot				    Evaluation</a:t>
              </a:r>
            </a:p>
            <a:p>
              <a:endParaRPr lang="de-DE" sz="2000" cap="small" dirty="0"/>
            </a:p>
            <a:p>
              <a:r>
                <a:rPr lang="de-DE" sz="2000" cap="small" dirty="0" smtClean="0"/>
                <a:t>    Episode</a:t>
              </a:r>
            </a:p>
            <a:p>
              <a:endParaRPr lang="de-DE" sz="2000" cap="small" dirty="0"/>
            </a:p>
            <a:p>
              <a:r>
                <a:rPr lang="de-DE" sz="2000" cap="small" dirty="0" smtClean="0"/>
                <a:t>Rahmen           Ereignis</a:t>
              </a:r>
            </a:p>
            <a:p>
              <a:endParaRPr lang="de-DE" sz="2000" cap="small" dirty="0"/>
            </a:p>
            <a:p>
              <a:r>
                <a:rPr lang="de-DE" sz="2000" cap="small" dirty="0" smtClean="0"/>
                <a:t>	Komplikation	Auflösung</a:t>
              </a:r>
              <a:endParaRPr lang="de-DE" sz="1400" cap="small" dirty="0" smtClean="0"/>
            </a:p>
          </p:txBody>
        </p:sp>
        <p:cxnSp>
          <p:nvCxnSpPr>
            <p:cNvPr id="3" name="Gerade Verbindung 2"/>
            <p:cNvCxnSpPr/>
            <p:nvPr/>
          </p:nvCxnSpPr>
          <p:spPr>
            <a:xfrm>
              <a:off x="4139952" y="1628800"/>
              <a:ext cx="2448272" cy="3600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/>
            <p:nvPr/>
          </p:nvCxnSpPr>
          <p:spPr>
            <a:xfrm>
              <a:off x="3923928" y="2201652"/>
              <a:ext cx="2340260" cy="3600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 flipV="1">
              <a:off x="2864841" y="1674980"/>
              <a:ext cx="446167" cy="3138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flipV="1">
              <a:off x="2253934" y="2381672"/>
              <a:ext cx="229834" cy="2552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 flipV="1">
              <a:off x="1736419" y="2969374"/>
              <a:ext cx="260412" cy="28803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 flipV="1">
              <a:off x="1350463" y="3573016"/>
              <a:ext cx="202214" cy="28803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 flipV="1">
              <a:off x="2583396" y="4149080"/>
              <a:ext cx="404428" cy="28803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2381853" y="3532731"/>
              <a:ext cx="482988" cy="28803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>
            <a:xfrm>
              <a:off x="3707904" y="4149080"/>
              <a:ext cx="504056" cy="28803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09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158</Words>
  <Application>Microsoft Office PowerPoint</Application>
  <PresentationFormat>Bildschirmpräsentation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Perspektive</vt:lpstr>
      <vt:lpstr>8. Textsorte - Textmuster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„Vortextlinguistische“ Beschäftigung mit dem Text</dc:title>
  <dc:creator>Isabell Winkler</dc:creator>
  <cp:lastModifiedBy>Isabell Winkler</cp:lastModifiedBy>
  <cp:revision>31</cp:revision>
  <dcterms:created xsi:type="dcterms:W3CDTF">2010-09-22T11:17:20Z</dcterms:created>
  <dcterms:modified xsi:type="dcterms:W3CDTF">2010-09-24T10:03:50Z</dcterms:modified>
</cp:coreProperties>
</file>