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9"/>
  </p:notesMasterIdLst>
  <p:sldIdLst>
    <p:sldId id="256" r:id="rId2"/>
    <p:sldId id="258" r:id="rId3"/>
    <p:sldId id="264" r:id="rId4"/>
    <p:sldId id="259" r:id="rId5"/>
    <p:sldId id="265" r:id="rId6"/>
    <p:sldId id="266" r:id="rId7"/>
    <p:sldId id="260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916832"/>
            <a:ext cx="7171184" cy="1440160"/>
          </a:xfrm>
        </p:spPr>
        <p:txBody>
          <a:bodyPr>
            <a:normAutofit/>
          </a:bodyPr>
          <a:lstStyle/>
          <a:p>
            <a:r>
              <a:rPr lang="de-DE" sz="4400" b="1" dirty="0"/>
              <a:t>4</a:t>
            </a:r>
            <a:r>
              <a:rPr lang="de-DE" sz="4400" b="1" dirty="0" smtClean="0"/>
              <a:t>. Kommunikative Fähigkeit und Text 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3796536"/>
            <a:ext cx="7315200" cy="1144632"/>
          </a:xfrm>
        </p:spPr>
        <p:txBody>
          <a:bodyPr>
            <a:normAutofit/>
          </a:bodyPr>
          <a:lstStyle/>
          <a:p>
            <a:r>
              <a:rPr lang="de-DE" dirty="0"/>
              <a:t>4</a:t>
            </a:r>
            <a:r>
              <a:rPr lang="de-DE" dirty="0" smtClean="0"/>
              <a:t>.1 J. L. Austin, J. R. Searle: Sprachakttheorie</a:t>
            </a:r>
          </a:p>
          <a:p>
            <a:r>
              <a:rPr lang="de-DE" dirty="0"/>
              <a:t>4</a:t>
            </a:r>
            <a:r>
              <a:rPr lang="de-DE" dirty="0" smtClean="0"/>
              <a:t>.2 W. </a:t>
            </a:r>
            <a:r>
              <a:rPr lang="de-DE" dirty="0" err="1" smtClean="0"/>
              <a:t>Motsch</a:t>
            </a:r>
            <a:r>
              <a:rPr lang="de-DE" dirty="0" smtClean="0"/>
              <a:t>, R. Pasch: Sprechakte und Text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13.10.2010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66307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Textlinguistik</a:t>
            </a:r>
          </a:p>
          <a:p>
            <a:r>
              <a:rPr lang="de-DE" sz="1200" dirty="0" smtClean="0"/>
              <a:t>Prof. Dr. Ulla Fix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123668"/>
            <a:ext cx="727280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Bußmann, </a:t>
            </a:r>
            <a:r>
              <a:rPr lang="de-DE" dirty="0" err="1" smtClean="0"/>
              <a:t>Hadumod</a:t>
            </a:r>
            <a:r>
              <a:rPr lang="de-DE" dirty="0" smtClean="0"/>
              <a:t> (1990): Lexikon de Sprachwissenschaft. Kröner. Stuttgart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Wittgenstein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Grünert</a:t>
            </a:r>
            <a:r>
              <a:rPr lang="de-DE" dirty="0" smtClean="0"/>
              <a:t>: </a:t>
            </a:r>
            <a:r>
              <a:rPr lang="de-DE" b="1" dirty="0" smtClean="0"/>
              <a:t>integratives, regulatives, informativ-persuasives, instrumentales Sprachspiel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Austin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Searle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Wunderlich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Motsch</a:t>
            </a:r>
            <a:r>
              <a:rPr lang="de-DE" dirty="0" smtClean="0"/>
              <a:t>/Pasch/</a:t>
            </a:r>
            <a:r>
              <a:rPr lang="de-DE" dirty="0" err="1" smtClean="0"/>
              <a:t>Viehweger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Sandig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Stolt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ieren 28"/>
          <p:cNvGrpSpPr/>
          <p:nvPr/>
        </p:nvGrpSpPr>
        <p:grpSpPr>
          <a:xfrm>
            <a:off x="1331640" y="1124744"/>
            <a:ext cx="7272808" cy="4616063"/>
            <a:chOff x="1403648" y="1268760"/>
            <a:chExt cx="7272808" cy="4616063"/>
          </a:xfrm>
        </p:grpSpPr>
        <p:sp>
          <p:nvSpPr>
            <p:cNvPr id="4" name="Textfeld 3"/>
            <p:cNvSpPr txBox="1"/>
            <p:nvPr/>
          </p:nvSpPr>
          <p:spPr>
            <a:xfrm>
              <a:off x="1691680" y="1268760"/>
              <a:ext cx="58326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/>
                <a:t>Kommunikationsmodell</a:t>
              </a:r>
            </a:p>
            <a:p>
              <a:pPr algn="ctr"/>
              <a:endParaRPr lang="de-DE" sz="2000" b="1" dirty="0"/>
            </a:p>
            <a:p>
              <a:pPr algn="ctr"/>
              <a:r>
                <a:rPr lang="de-DE" sz="2000" b="1" dirty="0" smtClean="0"/>
                <a:t>Objektive Realität</a:t>
              </a: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07904" y="2708920"/>
              <a:ext cx="1728192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Gegenstand</a:t>
              </a:r>
              <a:endParaRPr lang="de-DE" sz="2000" b="1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139952" y="3429000"/>
              <a:ext cx="86409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Kode</a:t>
              </a:r>
              <a:endParaRPr lang="de-DE" sz="2000" b="1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211960" y="4149080"/>
              <a:ext cx="720080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Text</a:t>
              </a:r>
              <a:endParaRPr lang="de-DE" sz="2000" b="1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580649" y="4869160"/>
              <a:ext cx="39604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000" b="1" dirty="0" smtClean="0"/>
                <a:t>Kanal / Medium</a:t>
              </a:r>
            </a:p>
            <a:p>
              <a:pPr algn="ctr"/>
              <a:endParaRPr lang="de-DE" sz="2000" b="1" dirty="0"/>
            </a:p>
            <a:p>
              <a:pPr algn="ctr"/>
              <a:r>
                <a:rPr lang="de-DE" sz="2000" b="1" dirty="0" smtClean="0"/>
                <a:t>Situation</a:t>
              </a:r>
              <a:endParaRPr lang="de-DE" sz="20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940152" y="4149080"/>
              <a:ext cx="2736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Dekodierung E</a:t>
              </a:r>
              <a:endParaRPr lang="de-DE" sz="2000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403648" y="4149080"/>
              <a:ext cx="19442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S Kodierung</a:t>
              </a:r>
              <a:endParaRPr lang="de-DE" sz="2000" b="1" dirty="0"/>
            </a:p>
          </p:txBody>
        </p:sp>
        <p:cxnSp>
          <p:nvCxnSpPr>
            <p:cNvPr id="12" name="Gerade Verbindung mit Pfeil 11"/>
            <p:cNvCxnSpPr/>
            <p:nvPr/>
          </p:nvCxnSpPr>
          <p:spPr>
            <a:xfrm flipV="1">
              <a:off x="2375756" y="2996952"/>
              <a:ext cx="1188132" cy="10081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 flipV="1">
              <a:off x="2969822" y="3653408"/>
              <a:ext cx="1026114" cy="35165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/>
            <p:nvPr/>
          </p:nvCxnSpPr>
          <p:spPr>
            <a:xfrm>
              <a:off x="3275856" y="4349135"/>
              <a:ext cx="720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 flipH="1" flipV="1">
              <a:off x="5580112" y="2908976"/>
              <a:ext cx="1368152" cy="10960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 flipH="1" flipV="1">
              <a:off x="5292080" y="3629055"/>
              <a:ext cx="1008113" cy="37600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/>
            <p:nvPr/>
          </p:nvCxnSpPr>
          <p:spPr>
            <a:xfrm flipH="1">
              <a:off x="5300324" y="4349135"/>
              <a:ext cx="55957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96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484784"/>
            <a:ext cx="7200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/>
              <a:t>Jedes Zeichen scheint allein tot. </a:t>
            </a:r>
          </a:p>
          <a:p>
            <a:pPr>
              <a:lnSpc>
                <a:spcPct val="150000"/>
              </a:lnSpc>
            </a:pPr>
            <a:r>
              <a:rPr lang="de-DE" sz="2000" b="1" dirty="0" smtClean="0"/>
              <a:t>Was gibt ihm Leben? Im Gebrauch lebt es.</a:t>
            </a:r>
          </a:p>
          <a:p>
            <a:pPr>
              <a:lnSpc>
                <a:spcPct val="150000"/>
              </a:lnSpc>
            </a:pPr>
            <a:endParaRPr lang="de-DE" sz="2000" b="1" dirty="0"/>
          </a:p>
          <a:p>
            <a:pPr>
              <a:lnSpc>
                <a:spcPct val="150000"/>
              </a:lnSpc>
            </a:pPr>
            <a:endParaRPr lang="de-DE" sz="2000" b="1" dirty="0" smtClean="0"/>
          </a:p>
          <a:p>
            <a:pPr>
              <a:lnSpc>
                <a:spcPct val="150000"/>
              </a:lnSpc>
            </a:pPr>
            <a:r>
              <a:rPr lang="de-DE" sz="2000" b="1" dirty="0" smtClean="0"/>
              <a:t>Ich werde auch das Ganze: der Sprache und der Tätigkeit, mit denen sie verwoben ist, das Sprachspiel nennen.</a:t>
            </a:r>
          </a:p>
          <a:p>
            <a:endParaRPr lang="de-DE" sz="2000" dirty="0"/>
          </a:p>
          <a:p>
            <a:r>
              <a:rPr lang="de-DE" sz="1400" dirty="0" smtClean="0"/>
              <a:t>Wittgenstein: Philosophische Untersuchungen 7)</a:t>
            </a:r>
            <a:endParaRPr lang="de-DE" sz="1050" dirty="0" smtClean="0"/>
          </a:p>
        </p:txBody>
      </p: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53894" y="-781686"/>
            <a:ext cx="5733559" cy="83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6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73256" y="713191"/>
            <a:ext cx="6611112" cy="55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8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2123835"/>
            <a:ext cx="7200800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b="1" dirty="0" smtClean="0"/>
              <a:t>WER sagt WAS zu WEM mit welcher WIRKUNG auf welchem WEGE?</a:t>
            </a:r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142</Words>
  <Application>Microsoft Office PowerPoint</Application>
  <PresentationFormat>Bildschirmpräsentation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Perspektive</vt:lpstr>
      <vt:lpstr>4. Kommunikative Fähigkeit und Text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32</cp:revision>
  <dcterms:created xsi:type="dcterms:W3CDTF">2010-09-22T11:17:20Z</dcterms:created>
  <dcterms:modified xsi:type="dcterms:W3CDTF">2010-09-24T09:59:23Z</dcterms:modified>
</cp:coreProperties>
</file>